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3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4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5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6.xml" ContentType="application/vnd.openxmlformats-officedocument.theme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heme/theme7.xml" ContentType="application/vnd.openxmlformats-officedocument.theme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theme/theme8.xml" ContentType="application/vnd.openxmlformats-officedocument.theme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theme/theme9.xml" ContentType="application/vnd.openxmlformats-officedocument.theme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  <p:sldMasterId id="2147483672" r:id="rId2"/>
    <p:sldMasterId id="2147483692" r:id="rId3"/>
    <p:sldMasterId id="2147483712" r:id="rId4"/>
    <p:sldMasterId id="2147483732" r:id="rId5"/>
    <p:sldMasterId id="2147483744" r:id="rId6"/>
    <p:sldMasterId id="2147483756" r:id="rId7"/>
    <p:sldMasterId id="2147483768" r:id="rId8"/>
    <p:sldMasterId id="2147483780" r:id="rId9"/>
    <p:sldMasterId id="2147483792" r:id="rId10"/>
  </p:sldMasterIdLst>
  <p:notesMasterIdLst>
    <p:notesMasterId r:id="rId26"/>
  </p:notesMasterIdLst>
  <p:sldIdLst>
    <p:sldId id="259" r:id="rId11"/>
    <p:sldId id="260" r:id="rId12"/>
    <p:sldId id="261" r:id="rId13"/>
    <p:sldId id="262" r:id="rId14"/>
    <p:sldId id="266" r:id="rId15"/>
    <p:sldId id="267" r:id="rId16"/>
    <p:sldId id="257" r:id="rId17"/>
    <p:sldId id="258" r:id="rId18"/>
    <p:sldId id="265" r:id="rId19"/>
    <p:sldId id="264" r:id="rId20"/>
    <p:sldId id="263" r:id="rId21"/>
    <p:sldId id="268" r:id="rId22"/>
    <p:sldId id="269" r:id="rId23"/>
    <p:sldId id="270" r:id="rId24"/>
    <p:sldId id="271" r:id="rId25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4013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141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\\hrmazivfs\yabasha_logistika\Publicyabasha_logistika\Refuha\Hachsharot_Refuha\&#1502;&#1495;&#1511;&#1512;%20&#1489;&#1504;&#1493;&#1514;\&#1504;&#1497;&#1514;&#1493;&#1495;%20&#1508;&#1510;&#1497;&#1506;&#1493;&#1514;%20-%20&#1514;&#1492;&#1500;&#1497;&#1498;%20&#1502;&#1505;%202.xlsx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F:\&#1488;&#1493;&#1512;&#1503;\&#1508;&#1510;&#1497;&#1506;&#1493;&#1514;%20&#1513;&#1497;&#1502;&#1493;&#1513;%20&#1497;&#1514;&#1512;\&#1495;&#1491;&#1513;\&#1511;&#1493;&#1489;&#1509;%20&#1506;&#1491;&#1499;&#1504;&#1497;%2014.11.13.xls" TargetMode="External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he-IL" dirty="0" smtClean="0"/>
              <a:t>שכיחות פציעות</a:t>
            </a:r>
            <a:endParaRPr lang="he-IL" dirty="0"/>
          </a:p>
        </c:rich>
      </c:tx>
      <c:layout>
        <c:manualLayout>
          <c:xMode val="edge"/>
          <c:yMode val="edge"/>
          <c:x val="0.40512279406145435"/>
          <c:y val="3.1808507004818951E-2"/>
        </c:manualLayout>
      </c:layout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גרפים!$B$207:$E$207</c:f>
              <c:strCache>
                <c:ptCount val="4"/>
                <c:pt idx="0">
                  <c:v>איסוף קרבי</c:v>
                </c:pt>
                <c:pt idx="1">
                  <c:v>חתם</c:v>
                </c:pt>
                <c:pt idx="2">
                  <c:v>קרקל</c:v>
                </c:pt>
                <c:pt idx="3">
                  <c:v>סה"כ</c:v>
                </c:pt>
              </c:strCache>
            </c:strRef>
          </c:cat>
          <c:val>
            <c:numRef>
              <c:f>גרפים!$B$209:$E$209</c:f>
              <c:numCache>
                <c:formatCode>0%</c:formatCode>
                <c:ptCount val="4"/>
                <c:pt idx="0">
                  <c:v>0.35616438356164526</c:v>
                </c:pt>
                <c:pt idx="1">
                  <c:v>0.67532467532467866</c:v>
                </c:pt>
                <c:pt idx="2">
                  <c:v>0.42016806722689226</c:v>
                </c:pt>
                <c:pt idx="3">
                  <c:v>0.45876288659793812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86417496"/>
        <c:axId val="686426512"/>
      </c:barChart>
      <c:catAx>
        <c:axId val="68641749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1600" b="1"/>
            </a:pPr>
            <a:endParaRPr lang="he-IL"/>
          </a:p>
        </c:txPr>
        <c:crossAx val="686426512"/>
        <c:crosses val="autoZero"/>
        <c:auto val="1"/>
        <c:lblAlgn val="ctr"/>
        <c:lblOffset val="100"/>
        <c:noMultiLvlLbl val="0"/>
      </c:catAx>
      <c:valAx>
        <c:axId val="686426512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one"/>
        <c:crossAx val="686417496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חישובים!$F$238</c:f>
              <c:strCache>
                <c:ptCount val="1"/>
                <c:pt idx="0">
                  <c:v>Female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>
                    <a:latin typeface="David" panose="020E0502060401010101" pitchFamily="34" charset="-79"/>
                    <a:cs typeface="David" panose="020E0502060401010101" pitchFamily="34" charset="-79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חישובים!$E$239:$E$241</c:f>
              <c:strCache>
                <c:ptCount val="3"/>
                <c:pt idx="0">
                  <c:v>Out of injuries percentage</c:v>
                </c:pt>
                <c:pt idx="1">
                  <c:v>Out of injured warrior percentage</c:v>
                </c:pt>
                <c:pt idx="2">
                  <c:v>Overall percentage</c:v>
                </c:pt>
              </c:strCache>
            </c:strRef>
          </c:cat>
          <c:val>
            <c:numRef>
              <c:f>חישובים!$F$239:$F$241</c:f>
              <c:numCache>
                <c:formatCode>General</c:formatCode>
                <c:ptCount val="3"/>
                <c:pt idx="0">
                  <c:v>10.5</c:v>
                </c:pt>
                <c:pt idx="1">
                  <c:v>14.4</c:v>
                </c:pt>
                <c:pt idx="2">
                  <c:v>4.0999999999999996</c:v>
                </c:pt>
              </c:numCache>
            </c:numRef>
          </c:val>
        </c:ser>
        <c:ser>
          <c:idx val="1"/>
          <c:order val="1"/>
          <c:tx>
            <c:strRef>
              <c:f>חישובים!$G$238</c:f>
              <c:strCache>
                <c:ptCount val="1"/>
                <c:pt idx="0">
                  <c:v>Male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>
                    <a:latin typeface="David" panose="020E0502060401010101" pitchFamily="34" charset="-79"/>
                    <a:cs typeface="David" panose="020E0502060401010101" pitchFamily="34" charset="-79"/>
                  </a:defRPr>
                </a:pPr>
                <a:endParaRPr lang="he-I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חישובים!$E$239:$E$241</c:f>
              <c:strCache>
                <c:ptCount val="3"/>
                <c:pt idx="0">
                  <c:v>Out of injuries percentage</c:v>
                </c:pt>
                <c:pt idx="1">
                  <c:v>Out of injured warrior percentage</c:v>
                </c:pt>
                <c:pt idx="2">
                  <c:v>Overall percentage</c:v>
                </c:pt>
              </c:strCache>
            </c:strRef>
          </c:cat>
          <c:val>
            <c:numRef>
              <c:f>חישובים!$G$239:$G$241</c:f>
              <c:numCache>
                <c:formatCode>General</c:formatCode>
                <c:ptCount val="3"/>
                <c:pt idx="0">
                  <c:v>7.7</c:v>
                </c:pt>
                <c:pt idx="1">
                  <c:v>10.199999999999999</c:v>
                </c:pt>
                <c:pt idx="2">
                  <c:v>2.5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49531264"/>
        <c:axId val="649541456"/>
      </c:barChart>
      <c:catAx>
        <c:axId val="649531264"/>
        <c:scaling>
          <c:orientation val="maxMin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800" b="1">
                <a:latin typeface="David" panose="020E0502060401010101" pitchFamily="34" charset="-79"/>
                <a:cs typeface="David" panose="020E0502060401010101" pitchFamily="34" charset="-79"/>
              </a:defRPr>
            </a:pPr>
            <a:endParaRPr lang="he-IL"/>
          </a:p>
        </c:txPr>
        <c:crossAx val="649541456"/>
        <c:crosses val="autoZero"/>
        <c:auto val="1"/>
        <c:lblAlgn val="ctr"/>
        <c:lblOffset val="100"/>
        <c:noMultiLvlLbl val="0"/>
      </c:catAx>
      <c:valAx>
        <c:axId val="649541456"/>
        <c:scaling>
          <c:orientation val="minMax"/>
        </c:scaling>
        <c:delete val="0"/>
        <c:axPos val="r"/>
        <c:majorGridlines/>
        <c:numFmt formatCode="General" sourceLinked="1"/>
        <c:majorTickMark val="out"/>
        <c:minorTickMark val="none"/>
        <c:tickLblPos val="nextTo"/>
        <c:crossAx val="649531264"/>
        <c:crosses val="autoZero"/>
        <c:crossBetween val="between"/>
      </c:valAx>
    </c:plotArea>
    <c:legend>
      <c:legendPos val="l"/>
      <c:layout/>
      <c:overlay val="0"/>
      <c:txPr>
        <a:bodyPr/>
        <a:lstStyle/>
        <a:p>
          <a:pPr>
            <a:defRPr sz="2800" b="1">
              <a:latin typeface="David" panose="020E0502060401010101" pitchFamily="34" charset="-79"/>
              <a:cs typeface="David" panose="020E0502060401010101" pitchFamily="34" charset="-79"/>
            </a:defRPr>
          </a:pPr>
          <a:endParaRPr lang="he-IL"/>
        </a:p>
      </c:txPr>
    </c:legend>
    <c:plotVisOnly val="1"/>
    <c:dispBlanksAs val="gap"/>
    <c:showDLblsOverMax val="0"/>
  </c:chart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F6B18A03-4356-4BFA-8C03-067EB66FB304}" type="datetimeFigureOut">
              <a:rPr lang="he-IL" smtClean="0"/>
              <a:t>ז'/אב/תשע"ז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AFF86D3A-685B-4B54-AA80-6DC610B918F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031110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מציין מיקום של תמונת שקופית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9091" name="מציין מיקום של הערות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he-IL" smtClean="0"/>
          </a:p>
        </p:txBody>
      </p:sp>
      <p:sp>
        <p:nvSpPr>
          <p:cNvPr id="89092" name="מציין מיקום של מספר שקופית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A29351A-E7F6-487E-871F-90330CEE4635}" type="slidenum">
              <a:rPr lang="he-IL" smtClean="0">
                <a:solidFill>
                  <a:srgbClr val="000000"/>
                </a:solidFill>
              </a:rPr>
              <a:pPr/>
              <a:t>1</a:t>
            </a:fld>
            <a:endParaRPr lang="en-US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86738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800B48-DF67-4CC3-9AB8-ADEBF03506F6}" type="slidenum">
              <a:rPr lang="he-IL" smtClean="0"/>
              <a:t>7</a:t>
            </a:fld>
            <a:endParaRPr lang="he-IL"/>
          </a:p>
        </p:txBody>
      </p:sp>
      <p:sp>
        <p:nvSpPr>
          <p:cNvPr id="5" name="מציין מיקום של כותרת עליונה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77708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F98F5-6513-4795-9C61-48168C20468C}" type="datetimeFigureOut">
              <a:rPr lang="he-IL" smtClean="0"/>
              <a:t>ז'/אב/תשע"ז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202C4-7FCD-40FA-BC31-43018A5D445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616317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F98F5-6513-4795-9C61-48168C20468C}" type="datetimeFigureOut">
              <a:rPr lang="he-IL" smtClean="0"/>
              <a:t>ז'/אב/תשע"ז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202C4-7FCD-40FA-BC31-43018A5D445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336495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F98F5-6513-4795-9C61-48168C20468C}" type="datetimeFigureOut">
              <a:rPr lang="he-IL" smtClean="0"/>
              <a:t>ז'/אב/תשע"ז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202C4-7FCD-40FA-BC31-43018A5D445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988735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F98F5-6513-4795-9C61-48168C20468C}" type="datetimeFigureOut">
              <a:rPr lang="he-IL" smtClean="0"/>
              <a:t>ז'/אב/תשע"ז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202C4-7FCD-40FA-BC31-43018A5D445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806115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F98F5-6513-4795-9C61-48168C20468C}" type="datetimeFigureOut">
              <a:rPr lang="he-IL" smtClean="0"/>
              <a:t>ז'/אב/תשע"ז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202C4-7FCD-40FA-BC31-43018A5D445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602782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F98F5-6513-4795-9C61-48168C20468C}" type="datetimeFigureOut">
              <a:rPr lang="he-IL" smtClean="0"/>
              <a:t>ז'/אב/תשע"ז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202C4-7FCD-40FA-BC31-43018A5D445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582484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F98F5-6513-4795-9C61-48168C20468C}" type="datetimeFigureOut">
              <a:rPr lang="he-IL" smtClean="0"/>
              <a:t>ז'/אב/תשע"ז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202C4-7FCD-40FA-BC31-43018A5D445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502504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F98F5-6513-4795-9C61-48168C20468C}" type="datetimeFigureOut">
              <a:rPr lang="he-IL" smtClean="0"/>
              <a:t>ז'/אב/תשע"ז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202C4-7FCD-40FA-BC31-43018A5D445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053170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e-IL" smtClean="0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F98F5-6513-4795-9C61-48168C20468C}" type="datetimeFigureOut">
              <a:rPr lang="he-IL" smtClean="0"/>
              <a:t>ז'/אב/תשע"ז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202C4-7FCD-40FA-BC31-43018A5D445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044468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F98F5-6513-4795-9C61-48168C20468C}" type="datetimeFigureOut">
              <a:rPr lang="he-IL" smtClean="0"/>
              <a:t>ז'/אב/תשע"ז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202C4-7FCD-40FA-BC31-43018A5D445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225993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DF98F5-6513-4795-9C61-48168C20468C}" type="datetimeFigureOut">
              <a:rPr lang="he-IL" smtClean="0"/>
              <a:t>ז'/אב/תשע"ז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0202C4-7FCD-40FA-BC31-43018A5D445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518373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37ABED0-F129-476C-B013-F3CD0A16FB79}" type="datetimeFigureOut">
              <a:rPr lang="he-IL" b="1">
                <a:solidFill>
                  <a:prstClr val="black"/>
                </a:solidFill>
                <a:latin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ז'/אב/תשע"ז</a:t>
            </a:fld>
            <a:endParaRPr lang="he-IL" b="1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he-IL" b="1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141FC93-5A87-41C5-A44A-B400DAE8B626}" type="slidenum">
              <a:rPr lang="he-IL" b="1">
                <a:solidFill>
                  <a:prstClr val="black"/>
                </a:solidFill>
                <a:latin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he-IL" b="1">
              <a:solidFill>
                <a:prstClr val="black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60389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57224" y="-24"/>
            <a:ext cx="7286676" cy="642942"/>
          </a:xfrm>
          <a:prstGeom prst="rect">
            <a:avLst/>
          </a:prstGeom>
        </p:spPr>
        <p:txBody>
          <a:bodyPr/>
          <a:lstStyle>
            <a:lvl1pPr>
              <a:defRPr sz="3600" b="1">
                <a:cs typeface="David" pitchFamily="2" charset="-79"/>
              </a:defRPr>
            </a:lvl1pPr>
          </a:lstStyle>
          <a:p>
            <a:r>
              <a:rPr lang="he-IL" dirty="0" smtClean="0"/>
              <a:t>לחץ כדי לערוך סגנון כותרת של תבנית בסיס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0" y="928670"/>
            <a:ext cx="7943816" cy="5857916"/>
          </a:xfrm>
          <a:prstGeom prst="rect">
            <a:avLst/>
          </a:prstGeom>
        </p:spPr>
        <p:txBody>
          <a:bodyPr/>
          <a:lstStyle>
            <a:lvl1pPr>
              <a:defRPr sz="2000">
                <a:cs typeface="David" pitchFamily="2" charset="-79"/>
              </a:defRPr>
            </a:lvl1pPr>
            <a:lvl2pPr>
              <a:defRPr sz="1800">
                <a:cs typeface="David" pitchFamily="2" charset="-79"/>
              </a:defRPr>
            </a:lvl2pPr>
            <a:lvl3pPr>
              <a:defRPr sz="1600">
                <a:cs typeface="David" pitchFamily="2" charset="-79"/>
              </a:defRPr>
            </a:lvl3pPr>
            <a:lvl4pPr>
              <a:defRPr sz="1400">
                <a:cs typeface="David" pitchFamily="2" charset="-79"/>
              </a:defRPr>
            </a:lvl4pPr>
            <a:lvl5pPr>
              <a:defRPr sz="1400">
                <a:cs typeface="David" pitchFamily="2" charset="-79"/>
              </a:defRPr>
            </a:lvl5pPr>
          </a:lstStyle>
          <a:p>
            <a:pPr lvl="0"/>
            <a:r>
              <a:rPr lang="he-IL" dirty="0" smtClean="0"/>
              <a:t>לחץ כדי לערוך סגנונות טקסט של תבנית בסיס</a:t>
            </a:r>
          </a:p>
          <a:p>
            <a:pPr lvl="1"/>
            <a:r>
              <a:rPr lang="he-IL" dirty="0" smtClean="0"/>
              <a:t>רמה שנייה</a:t>
            </a:r>
          </a:p>
          <a:p>
            <a:pPr lvl="2"/>
            <a:r>
              <a:rPr lang="he-IL" dirty="0" smtClean="0"/>
              <a:t>רמה שלישית</a:t>
            </a:r>
          </a:p>
          <a:p>
            <a:pPr lvl="3"/>
            <a:r>
              <a:rPr lang="he-IL" dirty="0" smtClean="0"/>
              <a:t>רמה רביעית</a:t>
            </a:r>
          </a:p>
          <a:p>
            <a:pPr lvl="4"/>
            <a:r>
              <a:rPr lang="he-IL" dirty="0" smtClean="0"/>
              <a:t>רמה חמישית</a:t>
            </a:r>
            <a:endParaRPr lang="he-IL" dirty="0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E3CFCD3-7944-4FE7-B25B-E0CD22ACA698}" type="datetimeFigureOut">
              <a:rPr lang="he-IL" b="1">
                <a:solidFill>
                  <a:prstClr val="black"/>
                </a:solidFill>
                <a:latin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ז'/אב/תשע"ז</a:t>
            </a:fld>
            <a:endParaRPr lang="he-IL" b="1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he-IL" b="1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5C80D3B-CC7D-4D54-A083-538AAC90D32C}" type="slidenum">
              <a:rPr lang="he-IL" b="1">
                <a:solidFill>
                  <a:prstClr val="black"/>
                </a:solidFill>
                <a:latin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he-IL" b="1">
              <a:solidFill>
                <a:prstClr val="black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92744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994CDAA-4C09-49E9-B992-E84A5320E578}" type="datetimeFigureOut">
              <a:rPr lang="he-IL" b="1">
                <a:solidFill>
                  <a:prstClr val="black"/>
                </a:solidFill>
                <a:latin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ז'/אב/תשע"ז</a:t>
            </a:fld>
            <a:endParaRPr lang="he-IL" b="1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he-IL" b="1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BFF0C14-F9EA-450F-AA1C-D65FB8A306A4}" type="slidenum">
              <a:rPr lang="he-IL" b="1">
                <a:solidFill>
                  <a:prstClr val="black"/>
                </a:solidFill>
                <a:latin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he-IL" b="1">
              <a:solidFill>
                <a:prstClr val="black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0267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3"/>
          <p:cNvSpPr>
            <a:spLocks noGrp="1"/>
          </p:cNvSpPr>
          <p:nvPr>
            <p:ph type="dt" sz="half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3301D8D-2782-465D-82B2-27D69AF69870}" type="datetimeFigureOut">
              <a:rPr lang="he-IL" b="1">
                <a:solidFill>
                  <a:prstClr val="black"/>
                </a:solidFill>
                <a:latin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ז'/אב/תשע"ז</a:t>
            </a:fld>
            <a:endParaRPr lang="he-IL" b="1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6" name="מציין מיקום של כותרת תחתונה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he-IL" b="1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" name="מציין מיקום של מספר שקופית 5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D4D64CB-4318-4306-97FF-AFA455A40430}" type="slidenum">
              <a:rPr lang="he-IL" b="1">
                <a:solidFill>
                  <a:prstClr val="black"/>
                </a:solidFill>
                <a:latin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he-IL" b="1">
              <a:solidFill>
                <a:prstClr val="black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8641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3"/>
          <p:cNvSpPr>
            <a:spLocks noGrp="1"/>
          </p:cNvSpPr>
          <p:nvPr>
            <p:ph type="dt" sz="half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C338CB7-5361-4902-ABE6-282A467E9F54}" type="datetimeFigureOut">
              <a:rPr lang="he-IL" b="1">
                <a:solidFill>
                  <a:prstClr val="black"/>
                </a:solidFill>
                <a:latin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ז'/אב/תשע"ז</a:t>
            </a:fld>
            <a:endParaRPr lang="he-IL" b="1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8" name="מציין מיקום של כותרת תחתונה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he-IL" b="1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9" name="מציין מיקום של מספר שקופית 5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0C60F53-EE1F-4751-8626-D6AA5553D09D}" type="slidenum">
              <a:rPr lang="he-IL" b="1">
                <a:solidFill>
                  <a:prstClr val="black"/>
                </a:solidFill>
                <a:latin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he-IL" b="1">
              <a:solidFill>
                <a:prstClr val="black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2121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3"/>
          <p:cNvSpPr>
            <a:spLocks noGrp="1"/>
          </p:cNvSpPr>
          <p:nvPr>
            <p:ph type="dt" sz="half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7B2EA7E-2C07-42EE-83DB-3610E9CF335C}" type="datetimeFigureOut">
              <a:rPr lang="he-IL" b="1">
                <a:solidFill>
                  <a:prstClr val="black"/>
                </a:solidFill>
                <a:latin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ז'/אב/תשע"ז</a:t>
            </a:fld>
            <a:endParaRPr lang="he-IL" b="1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4" name="מציין מיקום של כותרת תחתונה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he-IL" b="1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5" name="מציין מיקום של מספר שקופית 5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79E389F-02CD-4EBF-9FFE-16578D22FB17}" type="slidenum">
              <a:rPr lang="he-IL" b="1">
                <a:solidFill>
                  <a:prstClr val="black"/>
                </a:solidFill>
                <a:latin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he-IL" b="1">
              <a:solidFill>
                <a:prstClr val="black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71919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3"/>
          <p:cNvSpPr>
            <a:spLocks noGrp="1"/>
          </p:cNvSpPr>
          <p:nvPr>
            <p:ph type="dt" sz="half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84669F-E811-48AE-8B19-10FD015C9749}" type="datetimeFigureOut">
              <a:rPr lang="he-IL" b="1">
                <a:solidFill>
                  <a:prstClr val="black"/>
                </a:solidFill>
                <a:latin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ז'/אב/תשע"ז</a:t>
            </a:fld>
            <a:endParaRPr lang="he-IL" b="1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" name="מציין מיקום של כותרת תחתונה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he-IL" b="1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4" name="מציין מיקום של מספר שקופית 5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0E67DA0-3A2F-4316-8B72-4345AF71E883}" type="slidenum">
              <a:rPr lang="he-IL" b="1">
                <a:solidFill>
                  <a:prstClr val="black"/>
                </a:solidFill>
                <a:latin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he-IL" b="1">
              <a:solidFill>
                <a:prstClr val="black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825489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3"/>
          <p:cNvSpPr>
            <a:spLocks noGrp="1"/>
          </p:cNvSpPr>
          <p:nvPr>
            <p:ph type="dt" sz="half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709B88F-3DD6-4552-B074-B762F129CD83}" type="datetimeFigureOut">
              <a:rPr lang="he-IL" b="1">
                <a:solidFill>
                  <a:prstClr val="black"/>
                </a:solidFill>
                <a:latin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ז'/אב/תשע"ז</a:t>
            </a:fld>
            <a:endParaRPr lang="he-IL" b="1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6" name="מציין מיקום של כותרת תחתונה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he-IL" b="1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" name="מציין מיקום של מספר שקופית 5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3B5E713-1AD4-46C3-98EC-A023CDB6D894}" type="slidenum">
              <a:rPr lang="he-IL" b="1">
                <a:solidFill>
                  <a:prstClr val="black"/>
                </a:solidFill>
                <a:latin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he-IL" b="1">
              <a:solidFill>
                <a:prstClr val="black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002843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e-IL" noProof="0" smtClean="0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3"/>
          <p:cNvSpPr>
            <a:spLocks noGrp="1"/>
          </p:cNvSpPr>
          <p:nvPr>
            <p:ph type="dt" sz="half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0697253-17F4-4681-B9CE-83E708A66C7F}" type="datetimeFigureOut">
              <a:rPr lang="he-IL" b="1">
                <a:solidFill>
                  <a:prstClr val="black"/>
                </a:solidFill>
                <a:latin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ז'/אב/תשע"ז</a:t>
            </a:fld>
            <a:endParaRPr lang="he-IL" b="1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6" name="מציין מיקום של כותרת תחתונה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he-IL" b="1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" name="מציין מיקום של מספר שקופית 5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A77F628-79D9-4D88-B2F7-D566516F1AD1}" type="slidenum">
              <a:rPr lang="he-IL" b="1">
                <a:solidFill>
                  <a:prstClr val="black"/>
                </a:solidFill>
                <a:latin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he-IL" b="1">
              <a:solidFill>
                <a:prstClr val="black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738207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0" y="928670"/>
            <a:ext cx="7943816" cy="5857916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5D485B-5A26-4507-B97A-F363971BBD0F}" type="datetimeFigureOut">
              <a:rPr lang="he-IL" b="1">
                <a:solidFill>
                  <a:prstClr val="black"/>
                </a:solidFill>
                <a:latin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ז'/אב/תשע"ז</a:t>
            </a:fld>
            <a:endParaRPr lang="he-IL" b="1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he-IL" b="1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5A6E95F-5208-4726-93AC-0A50C8F9AE7B}" type="slidenum">
              <a:rPr lang="he-IL" b="1">
                <a:solidFill>
                  <a:prstClr val="black"/>
                </a:solidFill>
                <a:latin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he-IL" b="1">
              <a:solidFill>
                <a:prstClr val="black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834036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32FEAC8-2CD2-4184-B647-01FBB2E45F02}" type="datetimeFigureOut">
              <a:rPr lang="he-IL" b="1">
                <a:solidFill>
                  <a:prstClr val="black"/>
                </a:solidFill>
                <a:latin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ז'/אב/תשע"ז</a:t>
            </a:fld>
            <a:endParaRPr lang="he-IL" b="1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he-IL" b="1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E80D4C9-FB69-4461-BFE6-C87399EC32F1}" type="slidenum">
              <a:rPr lang="he-IL" b="1">
                <a:solidFill>
                  <a:prstClr val="black"/>
                </a:solidFill>
                <a:latin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he-IL" b="1">
              <a:solidFill>
                <a:prstClr val="black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789547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כותרת, תוכן ו- 2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957263" y="119063"/>
            <a:ext cx="6999287" cy="579437"/>
          </a:xfrm>
          <a:prstGeom prst="rect">
            <a:avLst/>
          </a:prstGeo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590550" y="1125538"/>
            <a:ext cx="4038600" cy="1930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quarter" idx="2"/>
          </p:nvPr>
        </p:nvSpPr>
        <p:spPr>
          <a:xfrm>
            <a:off x="4781550" y="1125538"/>
            <a:ext cx="4038600" cy="889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תוכן 4"/>
          <p:cNvSpPr>
            <a:spLocks noGrp="1"/>
          </p:cNvSpPr>
          <p:nvPr>
            <p:ph sz="quarter" idx="3"/>
          </p:nvPr>
        </p:nvSpPr>
        <p:spPr>
          <a:xfrm>
            <a:off x="4781550" y="2166938"/>
            <a:ext cx="4038600" cy="889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5918709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/>
          </p:nvPr>
        </p:nvSpPr>
        <p:spPr>
          <a:xfrm>
            <a:off x="590550" y="119063"/>
            <a:ext cx="8229600" cy="29368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83024449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3" name="תמונה 1" descr="סמל מזי חדש copy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2462" y="-71462"/>
            <a:ext cx="1000100" cy="9776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מציין מיקום טקסט 3"/>
          <p:cNvSpPr>
            <a:spLocks noGrp="1"/>
          </p:cNvSpPr>
          <p:nvPr>
            <p:ph type="body" sz="quarter" idx="10"/>
          </p:nvPr>
        </p:nvSpPr>
        <p:spPr>
          <a:xfrm>
            <a:off x="714348" y="2000240"/>
            <a:ext cx="7929578" cy="421484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6" name="מציין מיקום טקסט 5"/>
          <p:cNvSpPr>
            <a:spLocks noGrp="1"/>
          </p:cNvSpPr>
          <p:nvPr>
            <p:ph type="body" sz="quarter" idx="11" hasCustomPrompt="1"/>
          </p:nvPr>
        </p:nvSpPr>
        <p:spPr>
          <a:xfrm>
            <a:off x="1643042" y="500042"/>
            <a:ext cx="5643601" cy="642937"/>
          </a:xfrm>
          <a:prstGeom prst="rect">
            <a:avLst/>
          </a:prstGeom>
        </p:spPr>
        <p:txBody>
          <a:bodyPr/>
          <a:lstStyle>
            <a:lvl1pPr algn="ctr">
              <a:buNone/>
              <a:defRPr sz="4000"/>
            </a:lvl1pPr>
          </a:lstStyle>
          <a:p>
            <a:pPr lvl="0"/>
            <a:r>
              <a:rPr lang="he-IL" dirty="0" smtClean="0"/>
              <a:t>תבנית בסיס</a:t>
            </a:r>
          </a:p>
        </p:txBody>
      </p:sp>
    </p:spTree>
    <p:extLst>
      <p:ext uri="{BB962C8B-B14F-4D97-AF65-F5344CB8AC3E}">
        <p14:creationId xmlns:p14="http://schemas.microsoft.com/office/powerpoint/2010/main" val="2068584115"/>
      </p:ext>
    </p:extLst>
  </p:cSld>
  <p:clrMapOvr>
    <a:masterClrMapping/>
  </p:clrMapOvr>
  <p:transition spd="med">
    <p:random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ציין מיקום טקסט 3"/>
          <p:cNvSpPr>
            <a:spLocks noGrp="1"/>
          </p:cNvSpPr>
          <p:nvPr>
            <p:ph type="body" sz="quarter" idx="10"/>
          </p:nvPr>
        </p:nvSpPr>
        <p:spPr>
          <a:xfrm>
            <a:off x="714348" y="2000240"/>
            <a:ext cx="7929578" cy="421484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6" name="מציין מיקום טקסט 5"/>
          <p:cNvSpPr>
            <a:spLocks noGrp="1"/>
          </p:cNvSpPr>
          <p:nvPr>
            <p:ph type="body" sz="quarter" idx="11" hasCustomPrompt="1"/>
          </p:nvPr>
        </p:nvSpPr>
        <p:spPr>
          <a:xfrm>
            <a:off x="1643042" y="500042"/>
            <a:ext cx="5643601" cy="642937"/>
          </a:xfrm>
          <a:prstGeom prst="rect">
            <a:avLst/>
          </a:prstGeom>
        </p:spPr>
        <p:txBody>
          <a:bodyPr/>
          <a:lstStyle>
            <a:lvl1pPr algn="ctr">
              <a:buNone/>
              <a:defRPr sz="4000"/>
            </a:lvl1pPr>
          </a:lstStyle>
          <a:p>
            <a:pPr lvl="0"/>
            <a:r>
              <a:rPr lang="he-IL" dirty="0" smtClean="0"/>
              <a:t>תבנית בסיס</a:t>
            </a:r>
          </a:p>
        </p:txBody>
      </p:sp>
    </p:spTree>
    <p:extLst>
      <p:ext uri="{BB962C8B-B14F-4D97-AF65-F5344CB8AC3E}">
        <p14:creationId xmlns:p14="http://schemas.microsoft.com/office/powerpoint/2010/main" val="292858766"/>
      </p:ext>
    </p:extLst>
  </p:cSld>
  <p:clrMapOvr>
    <a:masterClrMapping/>
  </p:clrMapOvr>
  <p:transition spd="med">
    <p:random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ציין מיקום טקסט 3"/>
          <p:cNvSpPr>
            <a:spLocks noGrp="1"/>
          </p:cNvSpPr>
          <p:nvPr>
            <p:ph type="body" sz="quarter" idx="10"/>
          </p:nvPr>
        </p:nvSpPr>
        <p:spPr>
          <a:xfrm>
            <a:off x="714348" y="2000240"/>
            <a:ext cx="7929578" cy="421484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6" name="מציין מיקום טקסט 5"/>
          <p:cNvSpPr>
            <a:spLocks noGrp="1"/>
          </p:cNvSpPr>
          <p:nvPr>
            <p:ph type="body" sz="quarter" idx="11" hasCustomPrompt="1"/>
          </p:nvPr>
        </p:nvSpPr>
        <p:spPr>
          <a:xfrm>
            <a:off x="1643042" y="500042"/>
            <a:ext cx="5643601" cy="642937"/>
          </a:xfrm>
          <a:prstGeom prst="rect">
            <a:avLst/>
          </a:prstGeom>
        </p:spPr>
        <p:txBody>
          <a:bodyPr/>
          <a:lstStyle>
            <a:lvl1pPr algn="ctr">
              <a:buNone/>
              <a:defRPr sz="4000"/>
            </a:lvl1pPr>
          </a:lstStyle>
          <a:p>
            <a:pPr lvl="0"/>
            <a:r>
              <a:rPr lang="he-IL" dirty="0" smtClean="0"/>
              <a:t>תבנית בסיס</a:t>
            </a:r>
          </a:p>
        </p:txBody>
      </p:sp>
    </p:spTree>
    <p:extLst>
      <p:ext uri="{BB962C8B-B14F-4D97-AF65-F5344CB8AC3E}">
        <p14:creationId xmlns:p14="http://schemas.microsoft.com/office/powerpoint/2010/main" val="100831099"/>
      </p:ext>
    </p:extLst>
  </p:cSld>
  <p:clrMapOvr>
    <a:masterClrMapping/>
  </p:clrMapOvr>
  <p:transition spd="med">
    <p:random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ציין מיקום טקסט 3"/>
          <p:cNvSpPr>
            <a:spLocks noGrp="1"/>
          </p:cNvSpPr>
          <p:nvPr>
            <p:ph type="body" sz="quarter" idx="10"/>
          </p:nvPr>
        </p:nvSpPr>
        <p:spPr>
          <a:xfrm>
            <a:off x="714348" y="2000240"/>
            <a:ext cx="7929578" cy="421484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6" name="מציין מיקום טקסט 5"/>
          <p:cNvSpPr>
            <a:spLocks noGrp="1"/>
          </p:cNvSpPr>
          <p:nvPr>
            <p:ph type="body" sz="quarter" idx="11" hasCustomPrompt="1"/>
          </p:nvPr>
        </p:nvSpPr>
        <p:spPr>
          <a:xfrm>
            <a:off x="1643042" y="500042"/>
            <a:ext cx="5643601" cy="642937"/>
          </a:xfrm>
          <a:prstGeom prst="rect">
            <a:avLst/>
          </a:prstGeom>
        </p:spPr>
        <p:txBody>
          <a:bodyPr/>
          <a:lstStyle>
            <a:lvl1pPr algn="ctr">
              <a:buNone/>
              <a:defRPr sz="4000"/>
            </a:lvl1pPr>
          </a:lstStyle>
          <a:p>
            <a:pPr lvl="0"/>
            <a:r>
              <a:rPr lang="he-IL" dirty="0" smtClean="0"/>
              <a:t>תבנית בסיס</a:t>
            </a:r>
          </a:p>
        </p:txBody>
      </p:sp>
    </p:spTree>
    <p:extLst>
      <p:ext uri="{BB962C8B-B14F-4D97-AF65-F5344CB8AC3E}">
        <p14:creationId xmlns:p14="http://schemas.microsoft.com/office/powerpoint/2010/main" val="2058835443"/>
      </p:ext>
    </p:extLst>
  </p:cSld>
  <p:clrMapOvr>
    <a:masterClrMapping/>
  </p:clrMapOvr>
  <p:transition spd="med">
    <p:random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ציין מיקום טקסט 3"/>
          <p:cNvSpPr>
            <a:spLocks noGrp="1"/>
          </p:cNvSpPr>
          <p:nvPr>
            <p:ph type="body" sz="quarter" idx="10"/>
          </p:nvPr>
        </p:nvSpPr>
        <p:spPr>
          <a:xfrm>
            <a:off x="714348" y="2000240"/>
            <a:ext cx="7929578" cy="421484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6" name="מציין מיקום טקסט 5"/>
          <p:cNvSpPr>
            <a:spLocks noGrp="1"/>
          </p:cNvSpPr>
          <p:nvPr>
            <p:ph type="body" sz="quarter" idx="11" hasCustomPrompt="1"/>
          </p:nvPr>
        </p:nvSpPr>
        <p:spPr>
          <a:xfrm>
            <a:off x="1643042" y="500042"/>
            <a:ext cx="5643601" cy="642937"/>
          </a:xfrm>
          <a:prstGeom prst="rect">
            <a:avLst/>
          </a:prstGeom>
        </p:spPr>
        <p:txBody>
          <a:bodyPr/>
          <a:lstStyle>
            <a:lvl1pPr algn="ctr">
              <a:buNone/>
              <a:defRPr sz="4000"/>
            </a:lvl1pPr>
          </a:lstStyle>
          <a:p>
            <a:pPr lvl="0"/>
            <a:r>
              <a:rPr lang="he-IL" dirty="0" smtClean="0"/>
              <a:t>תבנית בסיס</a:t>
            </a:r>
          </a:p>
        </p:txBody>
      </p:sp>
    </p:spTree>
    <p:extLst>
      <p:ext uri="{BB962C8B-B14F-4D97-AF65-F5344CB8AC3E}">
        <p14:creationId xmlns:p14="http://schemas.microsoft.com/office/powerpoint/2010/main" val="3042895412"/>
      </p:ext>
    </p:extLst>
  </p:cSld>
  <p:clrMapOvr>
    <a:masterClrMapping/>
  </p:clrMapOvr>
  <p:transition spd="med">
    <p:random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ציין מיקום טקסט 3"/>
          <p:cNvSpPr>
            <a:spLocks noGrp="1"/>
          </p:cNvSpPr>
          <p:nvPr>
            <p:ph type="body" sz="quarter" idx="10"/>
          </p:nvPr>
        </p:nvSpPr>
        <p:spPr>
          <a:xfrm>
            <a:off x="714348" y="2000240"/>
            <a:ext cx="7929578" cy="421484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6" name="מציין מיקום טקסט 5"/>
          <p:cNvSpPr>
            <a:spLocks noGrp="1"/>
          </p:cNvSpPr>
          <p:nvPr>
            <p:ph type="body" sz="quarter" idx="11" hasCustomPrompt="1"/>
          </p:nvPr>
        </p:nvSpPr>
        <p:spPr>
          <a:xfrm>
            <a:off x="1643042" y="500042"/>
            <a:ext cx="5643601" cy="642937"/>
          </a:xfrm>
          <a:prstGeom prst="rect">
            <a:avLst/>
          </a:prstGeom>
        </p:spPr>
        <p:txBody>
          <a:bodyPr/>
          <a:lstStyle>
            <a:lvl1pPr algn="ctr">
              <a:buNone/>
              <a:defRPr sz="4000"/>
            </a:lvl1pPr>
          </a:lstStyle>
          <a:p>
            <a:pPr lvl="0"/>
            <a:r>
              <a:rPr lang="he-IL" dirty="0" smtClean="0"/>
              <a:t>תבנית בסיס</a:t>
            </a:r>
          </a:p>
        </p:txBody>
      </p:sp>
    </p:spTree>
    <p:extLst>
      <p:ext uri="{BB962C8B-B14F-4D97-AF65-F5344CB8AC3E}">
        <p14:creationId xmlns:p14="http://schemas.microsoft.com/office/powerpoint/2010/main" val="2327568782"/>
      </p:ext>
    </p:extLst>
  </p:cSld>
  <p:clrMapOvr>
    <a:masterClrMapping/>
  </p:clrMapOvr>
  <p:transition spd="med">
    <p:random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37ABED0-F129-476C-B013-F3CD0A16FB79}" type="datetimeFigureOut">
              <a:rPr lang="he-IL" b="1">
                <a:solidFill>
                  <a:prstClr val="black"/>
                </a:solidFill>
                <a:latin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ז'/אב/תשע"ז</a:t>
            </a:fld>
            <a:endParaRPr lang="he-IL" b="1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he-IL" b="1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141FC93-5A87-41C5-A44A-B400DAE8B626}" type="slidenum">
              <a:rPr lang="he-IL" b="1">
                <a:solidFill>
                  <a:prstClr val="black"/>
                </a:solidFill>
                <a:latin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he-IL" b="1">
              <a:solidFill>
                <a:prstClr val="black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465941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57224" y="-24"/>
            <a:ext cx="7286676" cy="642942"/>
          </a:xfrm>
          <a:prstGeom prst="rect">
            <a:avLst/>
          </a:prstGeom>
        </p:spPr>
        <p:txBody>
          <a:bodyPr/>
          <a:lstStyle>
            <a:lvl1pPr>
              <a:defRPr sz="3600" b="1">
                <a:cs typeface="David" pitchFamily="2" charset="-79"/>
              </a:defRPr>
            </a:lvl1pPr>
          </a:lstStyle>
          <a:p>
            <a:r>
              <a:rPr lang="he-IL" dirty="0" smtClean="0"/>
              <a:t>לחץ כדי לערוך סגנון כותרת של תבנית בסיס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0" y="928670"/>
            <a:ext cx="7943816" cy="5857916"/>
          </a:xfrm>
          <a:prstGeom prst="rect">
            <a:avLst/>
          </a:prstGeom>
        </p:spPr>
        <p:txBody>
          <a:bodyPr/>
          <a:lstStyle>
            <a:lvl1pPr>
              <a:defRPr sz="2000">
                <a:cs typeface="David" pitchFamily="2" charset="-79"/>
              </a:defRPr>
            </a:lvl1pPr>
            <a:lvl2pPr>
              <a:defRPr sz="1800">
                <a:cs typeface="David" pitchFamily="2" charset="-79"/>
              </a:defRPr>
            </a:lvl2pPr>
            <a:lvl3pPr>
              <a:defRPr sz="1600">
                <a:cs typeface="David" pitchFamily="2" charset="-79"/>
              </a:defRPr>
            </a:lvl3pPr>
            <a:lvl4pPr>
              <a:defRPr sz="1400">
                <a:cs typeface="David" pitchFamily="2" charset="-79"/>
              </a:defRPr>
            </a:lvl4pPr>
            <a:lvl5pPr>
              <a:defRPr sz="1400">
                <a:cs typeface="David" pitchFamily="2" charset="-79"/>
              </a:defRPr>
            </a:lvl5pPr>
          </a:lstStyle>
          <a:p>
            <a:pPr lvl="0"/>
            <a:r>
              <a:rPr lang="he-IL" dirty="0" smtClean="0"/>
              <a:t>לחץ כדי לערוך סגנונות טקסט של תבנית בסיס</a:t>
            </a:r>
          </a:p>
          <a:p>
            <a:pPr lvl="1"/>
            <a:r>
              <a:rPr lang="he-IL" dirty="0" smtClean="0"/>
              <a:t>רמה שנייה</a:t>
            </a:r>
          </a:p>
          <a:p>
            <a:pPr lvl="2"/>
            <a:r>
              <a:rPr lang="he-IL" dirty="0" smtClean="0"/>
              <a:t>רמה שלישית</a:t>
            </a:r>
          </a:p>
          <a:p>
            <a:pPr lvl="3"/>
            <a:r>
              <a:rPr lang="he-IL" dirty="0" smtClean="0"/>
              <a:t>רמה רביעית</a:t>
            </a:r>
          </a:p>
          <a:p>
            <a:pPr lvl="4"/>
            <a:r>
              <a:rPr lang="he-IL" dirty="0" smtClean="0"/>
              <a:t>רמה חמישית</a:t>
            </a:r>
            <a:endParaRPr lang="he-IL" dirty="0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E3CFCD3-7944-4FE7-B25B-E0CD22ACA698}" type="datetimeFigureOut">
              <a:rPr lang="he-IL" b="1">
                <a:solidFill>
                  <a:prstClr val="black"/>
                </a:solidFill>
                <a:latin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ז'/אב/תשע"ז</a:t>
            </a:fld>
            <a:endParaRPr lang="he-IL" b="1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he-IL" b="1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5C80D3B-CC7D-4D54-A083-538AAC90D32C}" type="slidenum">
              <a:rPr lang="he-IL" b="1">
                <a:solidFill>
                  <a:prstClr val="black"/>
                </a:solidFill>
                <a:latin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he-IL" b="1">
              <a:solidFill>
                <a:prstClr val="black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150605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994CDAA-4C09-49E9-B992-E84A5320E578}" type="datetimeFigureOut">
              <a:rPr lang="he-IL" b="1">
                <a:solidFill>
                  <a:prstClr val="black"/>
                </a:solidFill>
                <a:latin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ז'/אב/תשע"ז</a:t>
            </a:fld>
            <a:endParaRPr lang="he-IL" b="1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he-IL" b="1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BFF0C14-F9EA-450F-AA1C-D65FB8A306A4}" type="slidenum">
              <a:rPr lang="he-IL" b="1">
                <a:solidFill>
                  <a:prstClr val="black"/>
                </a:solidFill>
                <a:latin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he-IL" b="1">
              <a:solidFill>
                <a:prstClr val="black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574386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3"/>
          <p:cNvSpPr>
            <a:spLocks noGrp="1"/>
          </p:cNvSpPr>
          <p:nvPr>
            <p:ph type="dt" sz="half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3301D8D-2782-465D-82B2-27D69AF69870}" type="datetimeFigureOut">
              <a:rPr lang="he-IL" b="1">
                <a:solidFill>
                  <a:prstClr val="black"/>
                </a:solidFill>
                <a:latin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ז'/אב/תשע"ז</a:t>
            </a:fld>
            <a:endParaRPr lang="he-IL" b="1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6" name="מציין מיקום של כותרת תחתונה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he-IL" b="1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" name="מציין מיקום של מספר שקופית 5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D4D64CB-4318-4306-97FF-AFA455A40430}" type="slidenum">
              <a:rPr lang="he-IL" b="1">
                <a:solidFill>
                  <a:prstClr val="black"/>
                </a:solidFill>
                <a:latin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he-IL" b="1">
              <a:solidFill>
                <a:prstClr val="black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98149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3"/>
          <p:cNvSpPr>
            <a:spLocks noGrp="1"/>
          </p:cNvSpPr>
          <p:nvPr>
            <p:ph type="dt" sz="half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C338CB7-5361-4902-ABE6-282A467E9F54}" type="datetimeFigureOut">
              <a:rPr lang="he-IL" b="1">
                <a:solidFill>
                  <a:prstClr val="black"/>
                </a:solidFill>
                <a:latin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ז'/אב/תשע"ז</a:t>
            </a:fld>
            <a:endParaRPr lang="he-IL" b="1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8" name="מציין מיקום של כותרת תחתונה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he-IL" b="1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9" name="מציין מיקום של מספר שקופית 5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0C60F53-EE1F-4751-8626-D6AA5553D09D}" type="slidenum">
              <a:rPr lang="he-IL" b="1">
                <a:solidFill>
                  <a:prstClr val="black"/>
                </a:solidFill>
                <a:latin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he-IL" b="1">
              <a:solidFill>
                <a:prstClr val="black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498879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3"/>
          <p:cNvSpPr>
            <a:spLocks noGrp="1"/>
          </p:cNvSpPr>
          <p:nvPr>
            <p:ph type="dt" sz="half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7B2EA7E-2C07-42EE-83DB-3610E9CF335C}" type="datetimeFigureOut">
              <a:rPr lang="he-IL" b="1">
                <a:solidFill>
                  <a:prstClr val="black"/>
                </a:solidFill>
                <a:latin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ז'/אב/תשע"ז</a:t>
            </a:fld>
            <a:endParaRPr lang="he-IL" b="1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4" name="מציין מיקום של כותרת תחתונה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he-IL" b="1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5" name="מציין מיקום של מספר שקופית 5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79E389F-02CD-4EBF-9FFE-16578D22FB17}" type="slidenum">
              <a:rPr lang="he-IL" b="1">
                <a:solidFill>
                  <a:prstClr val="black"/>
                </a:solidFill>
                <a:latin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he-IL" b="1">
              <a:solidFill>
                <a:prstClr val="black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899589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3"/>
          <p:cNvSpPr>
            <a:spLocks noGrp="1"/>
          </p:cNvSpPr>
          <p:nvPr>
            <p:ph type="dt" sz="half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84669F-E811-48AE-8B19-10FD015C9749}" type="datetimeFigureOut">
              <a:rPr lang="he-IL" b="1">
                <a:solidFill>
                  <a:prstClr val="black"/>
                </a:solidFill>
                <a:latin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ז'/אב/תשע"ז</a:t>
            </a:fld>
            <a:endParaRPr lang="he-IL" b="1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" name="מציין מיקום של כותרת תחתונה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he-IL" b="1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4" name="מציין מיקום של מספר שקופית 5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0E67DA0-3A2F-4316-8B72-4345AF71E883}" type="slidenum">
              <a:rPr lang="he-IL" b="1">
                <a:solidFill>
                  <a:prstClr val="black"/>
                </a:solidFill>
                <a:latin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he-IL" b="1">
              <a:solidFill>
                <a:prstClr val="black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329873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3"/>
          <p:cNvSpPr>
            <a:spLocks noGrp="1"/>
          </p:cNvSpPr>
          <p:nvPr>
            <p:ph type="dt" sz="half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709B88F-3DD6-4552-B074-B762F129CD83}" type="datetimeFigureOut">
              <a:rPr lang="he-IL" b="1">
                <a:solidFill>
                  <a:prstClr val="black"/>
                </a:solidFill>
                <a:latin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ז'/אב/תשע"ז</a:t>
            </a:fld>
            <a:endParaRPr lang="he-IL" b="1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6" name="מציין מיקום של כותרת תחתונה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he-IL" b="1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" name="מציין מיקום של מספר שקופית 5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3B5E713-1AD4-46C3-98EC-A023CDB6D894}" type="slidenum">
              <a:rPr lang="he-IL" b="1">
                <a:solidFill>
                  <a:prstClr val="black"/>
                </a:solidFill>
                <a:latin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he-IL" b="1">
              <a:solidFill>
                <a:prstClr val="black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059530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e-IL" noProof="0" smtClean="0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3"/>
          <p:cNvSpPr>
            <a:spLocks noGrp="1"/>
          </p:cNvSpPr>
          <p:nvPr>
            <p:ph type="dt" sz="half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0697253-17F4-4681-B9CE-83E708A66C7F}" type="datetimeFigureOut">
              <a:rPr lang="he-IL" b="1">
                <a:solidFill>
                  <a:prstClr val="black"/>
                </a:solidFill>
                <a:latin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ז'/אב/תשע"ז</a:t>
            </a:fld>
            <a:endParaRPr lang="he-IL" b="1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6" name="מציין מיקום של כותרת תחתונה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he-IL" b="1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" name="מציין מיקום של מספר שקופית 5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A77F628-79D9-4D88-B2F7-D566516F1AD1}" type="slidenum">
              <a:rPr lang="he-IL" b="1">
                <a:solidFill>
                  <a:prstClr val="black"/>
                </a:solidFill>
                <a:latin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he-IL" b="1">
              <a:solidFill>
                <a:prstClr val="black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049675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0" y="928670"/>
            <a:ext cx="7943816" cy="5857916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5D485B-5A26-4507-B97A-F363971BBD0F}" type="datetimeFigureOut">
              <a:rPr lang="he-IL" b="1">
                <a:solidFill>
                  <a:prstClr val="black"/>
                </a:solidFill>
                <a:latin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ז'/אב/תשע"ז</a:t>
            </a:fld>
            <a:endParaRPr lang="he-IL" b="1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he-IL" b="1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5A6E95F-5208-4726-93AC-0A50C8F9AE7B}" type="slidenum">
              <a:rPr lang="he-IL" b="1">
                <a:solidFill>
                  <a:prstClr val="black"/>
                </a:solidFill>
                <a:latin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he-IL" b="1">
              <a:solidFill>
                <a:prstClr val="black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731873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32FEAC8-2CD2-4184-B647-01FBB2E45F02}" type="datetimeFigureOut">
              <a:rPr lang="he-IL" b="1">
                <a:solidFill>
                  <a:prstClr val="black"/>
                </a:solidFill>
                <a:latin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ז'/אב/תשע"ז</a:t>
            </a:fld>
            <a:endParaRPr lang="he-IL" b="1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he-IL" b="1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E80D4C9-FB69-4461-BFE6-C87399EC32F1}" type="slidenum">
              <a:rPr lang="he-IL" b="1">
                <a:solidFill>
                  <a:prstClr val="black"/>
                </a:solidFill>
                <a:latin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he-IL" b="1">
              <a:solidFill>
                <a:prstClr val="black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512649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כותרת, תוכן ו- 2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957263" y="119063"/>
            <a:ext cx="6999287" cy="579437"/>
          </a:xfrm>
          <a:prstGeom prst="rect">
            <a:avLst/>
          </a:prstGeo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590550" y="1125538"/>
            <a:ext cx="4038600" cy="1930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quarter" idx="2"/>
          </p:nvPr>
        </p:nvSpPr>
        <p:spPr>
          <a:xfrm>
            <a:off x="4781550" y="1125538"/>
            <a:ext cx="4038600" cy="889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תוכן 4"/>
          <p:cNvSpPr>
            <a:spLocks noGrp="1"/>
          </p:cNvSpPr>
          <p:nvPr>
            <p:ph sz="quarter" idx="3"/>
          </p:nvPr>
        </p:nvSpPr>
        <p:spPr>
          <a:xfrm>
            <a:off x="4781550" y="2166938"/>
            <a:ext cx="4038600" cy="889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35336022"/>
      </p:ext>
    </p:extLst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/>
          </p:nvPr>
        </p:nvSpPr>
        <p:spPr>
          <a:xfrm>
            <a:off x="590550" y="119063"/>
            <a:ext cx="8229600" cy="29368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75474097"/>
      </p:ext>
    </p:extLst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3" name="תמונה 1" descr="סמל מזי חדש copy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2462" y="-71462"/>
            <a:ext cx="1000100" cy="9776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מציין מיקום טקסט 3"/>
          <p:cNvSpPr>
            <a:spLocks noGrp="1"/>
          </p:cNvSpPr>
          <p:nvPr>
            <p:ph type="body" sz="quarter" idx="10"/>
          </p:nvPr>
        </p:nvSpPr>
        <p:spPr>
          <a:xfrm>
            <a:off x="714348" y="2000240"/>
            <a:ext cx="7929578" cy="421484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6" name="מציין מיקום טקסט 5"/>
          <p:cNvSpPr>
            <a:spLocks noGrp="1"/>
          </p:cNvSpPr>
          <p:nvPr>
            <p:ph type="body" sz="quarter" idx="11" hasCustomPrompt="1"/>
          </p:nvPr>
        </p:nvSpPr>
        <p:spPr>
          <a:xfrm>
            <a:off x="1643042" y="500042"/>
            <a:ext cx="5643601" cy="642937"/>
          </a:xfrm>
          <a:prstGeom prst="rect">
            <a:avLst/>
          </a:prstGeom>
        </p:spPr>
        <p:txBody>
          <a:bodyPr/>
          <a:lstStyle>
            <a:lvl1pPr algn="ctr">
              <a:buNone/>
              <a:defRPr sz="4000"/>
            </a:lvl1pPr>
          </a:lstStyle>
          <a:p>
            <a:pPr lvl="0"/>
            <a:r>
              <a:rPr lang="he-IL" dirty="0" smtClean="0"/>
              <a:t>תבנית בסיס</a:t>
            </a:r>
          </a:p>
        </p:txBody>
      </p:sp>
    </p:spTree>
    <p:extLst>
      <p:ext uri="{BB962C8B-B14F-4D97-AF65-F5344CB8AC3E}">
        <p14:creationId xmlns:p14="http://schemas.microsoft.com/office/powerpoint/2010/main" val="1694423995"/>
      </p:ext>
    </p:extLst>
  </p:cSld>
  <p:clrMapOvr>
    <a:masterClrMapping/>
  </p:clrMapOvr>
  <p:transition spd="med">
    <p:random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ציין מיקום טקסט 3"/>
          <p:cNvSpPr>
            <a:spLocks noGrp="1"/>
          </p:cNvSpPr>
          <p:nvPr>
            <p:ph type="body" sz="quarter" idx="10"/>
          </p:nvPr>
        </p:nvSpPr>
        <p:spPr>
          <a:xfrm>
            <a:off x="714348" y="2000240"/>
            <a:ext cx="7929578" cy="421484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6" name="מציין מיקום טקסט 5"/>
          <p:cNvSpPr>
            <a:spLocks noGrp="1"/>
          </p:cNvSpPr>
          <p:nvPr>
            <p:ph type="body" sz="quarter" idx="11" hasCustomPrompt="1"/>
          </p:nvPr>
        </p:nvSpPr>
        <p:spPr>
          <a:xfrm>
            <a:off x="1643042" y="500042"/>
            <a:ext cx="5643601" cy="642937"/>
          </a:xfrm>
          <a:prstGeom prst="rect">
            <a:avLst/>
          </a:prstGeom>
        </p:spPr>
        <p:txBody>
          <a:bodyPr/>
          <a:lstStyle>
            <a:lvl1pPr algn="ctr">
              <a:buNone/>
              <a:defRPr sz="4000"/>
            </a:lvl1pPr>
          </a:lstStyle>
          <a:p>
            <a:pPr lvl="0"/>
            <a:r>
              <a:rPr lang="he-IL" dirty="0" smtClean="0"/>
              <a:t>תבנית בסיס</a:t>
            </a:r>
          </a:p>
        </p:txBody>
      </p:sp>
    </p:spTree>
    <p:extLst>
      <p:ext uri="{BB962C8B-B14F-4D97-AF65-F5344CB8AC3E}">
        <p14:creationId xmlns:p14="http://schemas.microsoft.com/office/powerpoint/2010/main" val="2277623780"/>
      </p:ext>
    </p:extLst>
  </p:cSld>
  <p:clrMapOvr>
    <a:masterClrMapping/>
  </p:clrMapOvr>
  <p:transition spd="med">
    <p:random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ציין מיקום טקסט 3"/>
          <p:cNvSpPr>
            <a:spLocks noGrp="1"/>
          </p:cNvSpPr>
          <p:nvPr>
            <p:ph type="body" sz="quarter" idx="10"/>
          </p:nvPr>
        </p:nvSpPr>
        <p:spPr>
          <a:xfrm>
            <a:off x="714348" y="2000240"/>
            <a:ext cx="7929578" cy="421484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6" name="מציין מיקום טקסט 5"/>
          <p:cNvSpPr>
            <a:spLocks noGrp="1"/>
          </p:cNvSpPr>
          <p:nvPr>
            <p:ph type="body" sz="quarter" idx="11" hasCustomPrompt="1"/>
          </p:nvPr>
        </p:nvSpPr>
        <p:spPr>
          <a:xfrm>
            <a:off x="1643042" y="500042"/>
            <a:ext cx="5643601" cy="642937"/>
          </a:xfrm>
          <a:prstGeom prst="rect">
            <a:avLst/>
          </a:prstGeom>
        </p:spPr>
        <p:txBody>
          <a:bodyPr/>
          <a:lstStyle>
            <a:lvl1pPr algn="ctr">
              <a:buNone/>
              <a:defRPr sz="4000"/>
            </a:lvl1pPr>
          </a:lstStyle>
          <a:p>
            <a:pPr lvl="0"/>
            <a:r>
              <a:rPr lang="he-IL" dirty="0" smtClean="0"/>
              <a:t>תבנית בסיס</a:t>
            </a:r>
          </a:p>
        </p:txBody>
      </p:sp>
    </p:spTree>
    <p:extLst>
      <p:ext uri="{BB962C8B-B14F-4D97-AF65-F5344CB8AC3E}">
        <p14:creationId xmlns:p14="http://schemas.microsoft.com/office/powerpoint/2010/main" val="720365474"/>
      </p:ext>
    </p:extLst>
  </p:cSld>
  <p:clrMapOvr>
    <a:masterClrMapping/>
  </p:clrMapOvr>
  <p:transition spd="med">
    <p:random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ציין מיקום טקסט 3"/>
          <p:cNvSpPr>
            <a:spLocks noGrp="1"/>
          </p:cNvSpPr>
          <p:nvPr>
            <p:ph type="body" sz="quarter" idx="10"/>
          </p:nvPr>
        </p:nvSpPr>
        <p:spPr>
          <a:xfrm>
            <a:off x="714348" y="2000240"/>
            <a:ext cx="7929578" cy="421484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6" name="מציין מיקום טקסט 5"/>
          <p:cNvSpPr>
            <a:spLocks noGrp="1"/>
          </p:cNvSpPr>
          <p:nvPr>
            <p:ph type="body" sz="quarter" idx="11" hasCustomPrompt="1"/>
          </p:nvPr>
        </p:nvSpPr>
        <p:spPr>
          <a:xfrm>
            <a:off x="1643042" y="500042"/>
            <a:ext cx="5643601" cy="642937"/>
          </a:xfrm>
          <a:prstGeom prst="rect">
            <a:avLst/>
          </a:prstGeom>
        </p:spPr>
        <p:txBody>
          <a:bodyPr/>
          <a:lstStyle>
            <a:lvl1pPr algn="ctr">
              <a:buNone/>
              <a:defRPr sz="4000"/>
            </a:lvl1pPr>
          </a:lstStyle>
          <a:p>
            <a:pPr lvl="0"/>
            <a:r>
              <a:rPr lang="he-IL" dirty="0" smtClean="0"/>
              <a:t>תבנית בסיס</a:t>
            </a:r>
          </a:p>
        </p:txBody>
      </p:sp>
    </p:spTree>
    <p:extLst>
      <p:ext uri="{BB962C8B-B14F-4D97-AF65-F5344CB8AC3E}">
        <p14:creationId xmlns:p14="http://schemas.microsoft.com/office/powerpoint/2010/main" val="704206737"/>
      </p:ext>
    </p:extLst>
  </p:cSld>
  <p:clrMapOvr>
    <a:masterClrMapping/>
  </p:clrMapOvr>
  <p:transition spd="med">
    <p:random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ציין מיקום טקסט 3"/>
          <p:cNvSpPr>
            <a:spLocks noGrp="1"/>
          </p:cNvSpPr>
          <p:nvPr>
            <p:ph type="body" sz="quarter" idx="10"/>
          </p:nvPr>
        </p:nvSpPr>
        <p:spPr>
          <a:xfrm>
            <a:off x="714348" y="2000240"/>
            <a:ext cx="7929578" cy="421484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6" name="מציין מיקום טקסט 5"/>
          <p:cNvSpPr>
            <a:spLocks noGrp="1"/>
          </p:cNvSpPr>
          <p:nvPr>
            <p:ph type="body" sz="quarter" idx="11" hasCustomPrompt="1"/>
          </p:nvPr>
        </p:nvSpPr>
        <p:spPr>
          <a:xfrm>
            <a:off x="1643042" y="500042"/>
            <a:ext cx="5643601" cy="642937"/>
          </a:xfrm>
          <a:prstGeom prst="rect">
            <a:avLst/>
          </a:prstGeom>
        </p:spPr>
        <p:txBody>
          <a:bodyPr/>
          <a:lstStyle>
            <a:lvl1pPr algn="ctr">
              <a:buNone/>
              <a:defRPr sz="4000"/>
            </a:lvl1pPr>
          </a:lstStyle>
          <a:p>
            <a:pPr lvl="0"/>
            <a:r>
              <a:rPr lang="he-IL" dirty="0" smtClean="0"/>
              <a:t>תבנית בסיס</a:t>
            </a:r>
          </a:p>
        </p:txBody>
      </p:sp>
    </p:spTree>
    <p:extLst>
      <p:ext uri="{BB962C8B-B14F-4D97-AF65-F5344CB8AC3E}">
        <p14:creationId xmlns:p14="http://schemas.microsoft.com/office/powerpoint/2010/main" val="4250484208"/>
      </p:ext>
    </p:extLst>
  </p:cSld>
  <p:clrMapOvr>
    <a:masterClrMapping/>
  </p:clrMapOvr>
  <p:transition spd="med">
    <p:random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ציין מיקום טקסט 3"/>
          <p:cNvSpPr>
            <a:spLocks noGrp="1"/>
          </p:cNvSpPr>
          <p:nvPr>
            <p:ph type="body" sz="quarter" idx="10"/>
          </p:nvPr>
        </p:nvSpPr>
        <p:spPr>
          <a:xfrm>
            <a:off x="714348" y="2000240"/>
            <a:ext cx="7929578" cy="421484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6" name="מציין מיקום טקסט 5"/>
          <p:cNvSpPr>
            <a:spLocks noGrp="1"/>
          </p:cNvSpPr>
          <p:nvPr>
            <p:ph type="body" sz="quarter" idx="11" hasCustomPrompt="1"/>
          </p:nvPr>
        </p:nvSpPr>
        <p:spPr>
          <a:xfrm>
            <a:off x="1643042" y="500042"/>
            <a:ext cx="5643601" cy="642937"/>
          </a:xfrm>
          <a:prstGeom prst="rect">
            <a:avLst/>
          </a:prstGeom>
        </p:spPr>
        <p:txBody>
          <a:bodyPr/>
          <a:lstStyle>
            <a:lvl1pPr algn="ctr">
              <a:buNone/>
              <a:defRPr sz="4000"/>
            </a:lvl1pPr>
          </a:lstStyle>
          <a:p>
            <a:pPr lvl="0"/>
            <a:r>
              <a:rPr lang="he-IL" dirty="0" smtClean="0"/>
              <a:t>תבנית בסיס</a:t>
            </a:r>
          </a:p>
        </p:txBody>
      </p:sp>
    </p:spTree>
    <p:extLst>
      <p:ext uri="{BB962C8B-B14F-4D97-AF65-F5344CB8AC3E}">
        <p14:creationId xmlns:p14="http://schemas.microsoft.com/office/powerpoint/2010/main" val="343622212"/>
      </p:ext>
    </p:extLst>
  </p:cSld>
  <p:clrMapOvr>
    <a:masterClrMapping/>
  </p:clrMapOvr>
  <p:transition spd="med">
    <p:random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37ABED0-F129-476C-B013-F3CD0A16FB79}" type="datetimeFigureOut">
              <a:rPr lang="he-IL" b="1">
                <a:solidFill>
                  <a:prstClr val="black"/>
                </a:solidFill>
                <a:latin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ז'/אב/תשע"ז</a:t>
            </a:fld>
            <a:endParaRPr lang="he-IL" b="1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he-IL" b="1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141FC93-5A87-41C5-A44A-B400DAE8B626}" type="slidenum">
              <a:rPr lang="he-IL" b="1">
                <a:solidFill>
                  <a:prstClr val="black"/>
                </a:solidFill>
                <a:latin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he-IL" b="1">
              <a:solidFill>
                <a:prstClr val="black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498631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57224" y="-24"/>
            <a:ext cx="7286676" cy="642942"/>
          </a:xfrm>
          <a:prstGeom prst="rect">
            <a:avLst/>
          </a:prstGeom>
        </p:spPr>
        <p:txBody>
          <a:bodyPr/>
          <a:lstStyle>
            <a:lvl1pPr>
              <a:defRPr sz="3600" b="1">
                <a:cs typeface="David" pitchFamily="2" charset="-79"/>
              </a:defRPr>
            </a:lvl1pPr>
          </a:lstStyle>
          <a:p>
            <a:r>
              <a:rPr lang="he-IL" dirty="0" smtClean="0"/>
              <a:t>לחץ כדי לערוך סגנון כותרת של תבנית בסיס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0" y="928670"/>
            <a:ext cx="7943816" cy="5857916"/>
          </a:xfrm>
          <a:prstGeom prst="rect">
            <a:avLst/>
          </a:prstGeom>
        </p:spPr>
        <p:txBody>
          <a:bodyPr/>
          <a:lstStyle>
            <a:lvl1pPr>
              <a:defRPr sz="2000">
                <a:cs typeface="David" pitchFamily="2" charset="-79"/>
              </a:defRPr>
            </a:lvl1pPr>
            <a:lvl2pPr>
              <a:defRPr sz="1800">
                <a:cs typeface="David" pitchFamily="2" charset="-79"/>
              </a:defRPr>
            </a:lvl2pPr>
            <a:lvl3pPr>
              <a:defRPr sz="1600">
                <a:cs typeface="David" pitchFamily="2" charset="-79"/>
              </a:defRPr>
            </a:lvl3pPr>
            <a:lvl4pPr>
              <a:defRPr sz="1400">
                <a:cs typeface="David" pitchFamily="2" charset="-79"/>
              </a:defRPr>
            </a:lvl4pPr>
            <a:lvl5pPr>
              <a:defRPr sz="1400">
                <a:cs typeface="David" pitchFamily="2" charset="-79"/>
              </a:defRPr>
            </a:lvl5pPr>
          </a:lstStyle>
          <a:p>
            <a:pPr lvl="0"/>
            <a:r>
              <a:rPr lang="he-IL" dirty="0" smtClean="0"/>
              <a:t>לחץ כדי לערוך סגנונות טקסט של תבנית בסיס</a:t>
            </a:r>
          </a:p>
          <a:p>
            <a:pPr lvl="1"/>
            <a:r>
              <a:rPr lang="he-IL" dirty="0" smtClean="0"/>
              <a:t>רמה שנייה</a:t>
            </a:r>
          </a:p>
          <a:p>
            <a:pPr lvl="2"/>
            <a:r>
              <a:rPr lang="he-IL" dirty="0" smtClean="0"/>
              <a:t>רמה שלישית</a:t>
            </a:r>
          </a:p>
          <a:p>
            <a:pPr lvl="3"/>
            <a:r>
              <a:rPr lang="he-IL" dirty="0" smtClean="0"/>
              <a:t>רמה רביעית</a:t>
            </a:r>
          </a:p>
          <a:p>
            <a:pPr lvl="4"/>
            <a:r>
              <a:rPr lang="he-IL" dirty="0" smtClean="0"/>
              <a:t>רמה חמישית</a:t>
            </a:r>
            <a:endParaRPr lang="he-IL" dirty="0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E3CFCD3-7944-4FE7-B25B-E0CD22ACA698}" type="datetimeFigureOut">
              <a:rPr lang="he-IL" b="1">
                <a:solidFill>
                  <a:prstClr val="black"/>
                </a:solidFill>
                <a:latin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ז'/אב/תשע"ז</a:t>
            </a:fld>
            <a:endParaRPr lang="he-IL" b="1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he-IL" b="1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5C80D3B-CC7D-4D54-A083-538AAC90D32C}" type="slidenum">
              <a:rPr lang="he-IL" b="1">
                <a:solidFill>
                  <a:prstClr val="black"/>
                </a:solidFill>
                <a:latin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he-IL" b="1">
              <a:solidFill>
                <a:prstClr val="black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991359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994CDAA-4C09-49E9-B992-E84A5320E578}" type="datetimeFigureOut">
              <a:rPr lang="he-IL" b="1">
                <a:solidFill>
                  <a:prstClr val="black"/>
                </a:solidFill>
                <a:latin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ז'/אב/תשע"ז</a:t>
            </a:fld>
            <a:endParaRPr lang="he-IL" b="1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he-IL" b="1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BFF0C14-F9EA-450F-AA1C-D65FB8A306A4}" type="slidenum">
              <a:rPr lang="he-IL" b="1">
                <a:solidFill>
                  <a:prstClr val="black"/>
                </a:solidFill>
                <a:latin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he-IL" b="1">
              <a:solidFill>
                <a:prstClr val="black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229164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3"/>
          <p:cNvSpPr>
            <a:spLocks noGrp="1"/>
          </p:cNvSpPr>
          <p:nvPr>
            <p:ph type="dt" sz="half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3301D8D-2782-465D-82B2-27D69AF69870}" type="datetimeFigureOut">
              <a:rPr lang="he-IL" b="1">
                <a:solidFill>
                  <a:prstClr val="black"/>
                </a:solidFill>
                <a:latin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ז'/אב/תשע"ז</a:t>
            </a:fld>
            <a:endParaRPr lang="he-IL" b="1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6" name="מציין מיקום של כותרת תחתונה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he-IL" b="1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" name="מציין מיקום של מספר שקופית 5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D4D64CB-4318-4306-97FF-AFA455A40430}" type="slidenum">
              <a:rPr lang="he-IL" b="1">
                <a:solidFill>
                  <a:prstClr val="black"/>
                </a:solidFill>
                <a:latin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he-IL" b="1">
              <a:solidFill>
                <a:prstClr val="black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745569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3"/>
          <p:cNvSpPr>
            <a:spLocks noGrp="1"/>
          </p:cNvSpPr>
          <p:nvPr>
            <p:ph type="dt" sz="half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C338CB7-5361-4902-ABE6-282A467E9F54}" type="datetimeFigureOut">
              <a:rPr lang="he-IL" b="1">
                <a:solidFill>
                  <a:prstClr val="black"/>
                </a:solidFill>
                <a:latin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ז'/אב/תשע"ז</a:t>
            </a:fld>
            <a:endParaRPr lang="he-IL" b="1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8" name="מציין מיקום של כותרת תחתונה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he-IL" b="1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9" name="מציין מיקום של מספר שקופית 5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0C60F53-EE1F-4751-8626-D6AA5553D09D}" type="slidenum">
              <a:rPr lang="he-IL" b="1">
                <a:solidFill>
                  <a:prstClr val="black"/>
                </a:solidFill>
                <a:latin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he-IL" b="1">
              <a:solidFill>
                <a:prstClr val="black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927226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3"/>
          <p:cNvSpPr>
            <a:spLocks noGrp="1"/>
          </p:cNvSpPr>
          <p:nvPr>
            <p:ph type="dt" sz="half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7B2EA7E-2C07-42EE-83DB-3610E9CF335C}" type="datetimeFigureOut">
              <a:rPr lang="he-IL" b="1">
                <a:solidFill>
                  <a:prstClr val="black"/>
                </a:solidFill>
                <a:latin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ז'/אב/תשע"ז</a:t>
            </a:fld>
            <a:endParaRPr lang="he-IL" b="1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4" name="מציין מיקום של כותרת תחתונה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he-IL" b="1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5" name="מציין מיקום של מספר שקופית 5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79E389F-02CD-4EBF-9FFE-16578D22FB17}" type="slidenum">
              <a:rPr lang="he-IL" b="1">
                <a:solidFill>
                  <a:prstClr val="black"/>
                </a:solidFill>
                <a:latin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he-IL" b="1">
              <a:solidFill>
                <a:prstClr val="black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59437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3"/>
          <p:cNvSpPr>
            <a:spLocks noGrp="1"/>
          </p:cNvSpPr>
          <p:nvPr>
            <p:ph type="dt" sz="half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84669F-E811-48AE-8B19-10FD015C9749}" type="datetimeFigureOut">
              <a:rPr lang="he-IL" b="1">
                <a:solidFill>
                  <a:prstClr val="black"/>
                </a:solidFill>
                <a:latin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ז'/אב/תשע"ז</a:t>
            </a:fld>
            <a:endParaRPr lang="he-IL" b="1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3" name="מציין מיקום של כותרת תחתונה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he-IL" b="1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4" name="מציין מיקום של מספר שקופית 5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0E67DA0-3A2F-4316-8B72-4345AF71E883}" type="slidenum">
              <a:rPr lang="he-IL" b="1">
                <a:solidFill>
                  <a:prstClr val="black"/>
                </a:solidFill>
                <a:latin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he-IL" b="1">
              <a:solidFill>
                <a:prstClr val="black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416843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3"/>
          <p:cNvSpPr>
            <a:spLocks noGrp="1"/>
          </p:cNvSpPr>
          <p:nvPr>
            <p:ph type="dt" sz="half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709B88F-3DD6-4552-B074-B762F129CD83}" type="datetimeFigureOut">
              <a:rPr lang="he-IL" b="1">
                <a:solidFill>
                  <a:prstClr val="black"/>
                </a:solidFill>
                <a:latin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ז'/אב/תשע"ז</a:t>
            </a:fld>
            <a:endParaRPr lang="he-IL" b="1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6" name="מציין מיקום של כותרת תחתונה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he-IL" b="1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" name="מציין מיקום של מספר שקופית 5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3B5E713-1AD4-46C3-98EC-A023CDB6D894}" type="slidenum">
              <a:rPr lang="he-IL" b="1">
                <a:solidFill>
                  <a:prstClr val="black"/>
                </a:solidFill>
                <a:latin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he-IL" b="1">
              <a:solidFill>
                <a:prstClr val="black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342297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e-IL" noProof="0" smtClean="0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3"/>
          <p:cNvSpPr>
            <a:spLocks noGrp="1"/>
          </p:cNvSpPr>
          <p:nvPr>
            <p:ph type="dt" sz="half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0697253-17F4-4681-B9CE-83E708A66C7F}" type="datetimeFigureOut">
              <a:rPr lang="he-IL" b="1">
                <a:solidFill>
                  <a:prstClr val="black"/>
                </a:solidFill>
                <a:latin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ז'/אב/תשע"ז</a:t>
            </a:fld>
            <a:endParaRPr lang="he-IL" b="1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6" name="מציין מיקום של כותרת תחתונה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he-IL" b="1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7" name="מציין מיקום של מספר שקופית 5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A77F628-79D9-4D88-B2F7-D566516F1AD1}" type="slidenum">
              <a:rPr lang="he-IL" b="1">
                <a:solidFill>
                  <a:prstClr val="black"/>
                </a:solidFill>
                <a:latin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he-IL" b="1">
              <a:solidFill>
                <a:prstClr val="black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891776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0" y="928670"/>
            <a:ext cx="7943816" cy="5857916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5D485B-5A26-4507-B97A-F363971BBD0F}" type="datetimeFigureOut">
              <a:rPr lang="he-IL" b="1">
                <a:solidFill>
                  <a:prstClr val="black"/>
                </a:solidFill>
                <a:latin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ז'/אב/תשע"ז</a:t>
            </a:fld>
            <a:endParaRPr lang="he-IL" b="1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he-IL" b="1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5A6E95F-5208-4726-93AC-0A50C8F9AE7B}" type="slidenum">
              <a:rPr lang="he-IL" b="1">
                <a:solidFill>
                  <a:prstClr val="black"/>
                </a:solidFill>
                <a:latin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he-IL" b="1">
              <a:solidFill>
                <a:prstClr val="black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110739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32FEAC8-2CD2-4184-B647-01FBB2E45F02}" type="datetimeFigureOut">
              <a:rPr lang="he-IL" b="1">
                <a:solidFill>
                  <a:prstClr val="black"/>
                </a:solidFill>
                <a:latin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ז'/אב/תשע"ז</a:t>
            </a:fld>
            <a:endParaRPr lang="he-IL" b="1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he-IL" b="1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E80D4C9-FB69-4461-BFE6-C87399EC32F1}" type="slidenum">
              <a:rPr lang="he-IL" b="1">
                <a:solidFill>
                  <a:prstClr val="black"/>
                </a:solidFill>
                <a:latin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he-IL" b="1">
              <a:solidFill>
                <a:prstClr val="black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877572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כותרת, תוכן ו- 2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957263" y="119063"/>
            <a:ext cx="6999287" cy="579437"/>
          </a:xfrm>
          <a:prstGeom prst="rect">
            <a:avLst/>
          </a:prstGeo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590550" y="1125538"/>
            <a:ext cx="4038600" cy="1930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quarter" idx="2"/>
          </p:nvPr>
        </p:nvSpPr>
        <p:spPr>
          <a:xfrm>
            <a:off x="4781550" y="1125538"/>
            <a:ext cx="4038600" cy="889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תוכן 4"/>
          <p:cNvSpPr>
            <a:spLocks noGrp="1"/>
          </p:cNvSpPr>
          <p:nvPr>
            <p:ph sz="quarter" idx="3"/>
          </p:nvPr>
        </p:nvSpPr>
        <p:spPr>
          <a:xfrm>
            <a:off x="4781550" y="2166938"/>
            <a:ext cx="4038600" cy="889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10563727"/>
      </p:ext>
    </p:extLst>
  </p:cSld>
  <p:clrMapOvr>
    <a:masterClrMapping/>
  </p:clrMapOvr>
  <p:transition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/>
          </p:nvPr>
        </p:nvSpPr>
        <p:spPr>
          <a:xfrm>
            <a:off x="590550" y="119063"/>
            <a:ext cx="8229600" cy="29368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89213413"/>
      </p:ext>
    </p:extLst>
  </p:cSld>
  <p:clrMapOvr>
    <a:masterClrMapping/>
  </p:clrMapOvr>
  <p:transition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3" name="תמונה 1" descr="סמל מזי חדש copy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72462" y="-71462"/>
            <a:ext cx="1000100" cy="9776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מציין מיקום טקסט 3"/>
          <p:cNvSpPr>
            <a:spLocks noGrp="1"/>
          </p:cNvSpPr>
          <p:nvPr>
            <p:ph type="body" sz="quarter" idx="10"/>
          </p:nvPr>
        </p:nvSpPr>
        <p:spPr>
          <a:xfrm>
            <a:off x="714348" y="2000240"/>
            <a:ext cx="7929578" cy="421484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6" name="מציין מיקום טקסט 5"/>
          <p:cNvSpPr>
            <a:spLocks noGrp="1"/>
          </p:cNvSpPr>
          <p:nvPr>
            <p:ph type="body" sz="quarter" idx="11" hasCustomPrompt="1"/>
          </p:nvPr>
        </p:nvSpPr>
        <p:spPr>
          <a:xfrm>
            <a:off x="1643042" y="500042"/>
            <a:ext cx="5643601" cy="642937"/>
          </a:xfrm>
          <a:prstGeom prst="rect">
            <a:avLst/>
          </a:prstGeom>
        </p:spPr>
        <p:txBody>
          <a:bodyPr/>
          <a:lstStyle>
            <a:lvl1pPr algn="ctr">
              <a:buNone/>
              <a:defRPr sz="4000"/>
            </a:lvl1pPr>
          </a:lstStyle>
          <a:p>
            <a:pPr lvl="0"/>
            <a:r>
              <a:rPr lang="he-IL" dirty="0" smtClean="0"/>
              <a:t>תבנית בסיס</a:t>
            </a:r>
          </a:p>
        </p:txBody>
      </p:sp>
    </p:spTree>
    <p:extLst>
      <p:ext uri="{BB962C8B-B14F-4D97-AF65-F5344CB8AC3E}">
        <p14:creationId xmlns:p14="http://schemas.microsoft.com/office/powerpoint/2010/main" val="3563677521"/>
      </p:ext>
    </p:extLst>
  </p:cSld>
  <p:clrMapOvr>
    <a:masterClrMapping/>
  </p:clrMapOvr>
  <p:transition spd="med">
    <p:random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ציין מיקום טקסט 3"/>
          <p:cNvSpPr>
            <a:spLocks noGrp="1"/>
          </p:cNvSpPr>
          <p:nvPr>
            <p:ph type="body" sz="quarter" idx="10"/>
          </p:nvPr>
        </p:nvSpPr>
        <p:spPr>
          <a:xfrm>
            <a:off x="714348" y="2000240"/>
            <a:ext cx="7929578" cy="421484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6" name="מציין מיקום טקסט 5"/>
          <p:cNvSpPr>
            <a:spLocks noGrp="1"/>
          </p:cNvSpPr>
          <p:nvPr>
            <p:ph type="body" sz="quarter" idx="11" hasCustomPrompt="1"/>
          </p:nvPr>
        </p:nvSpPr>
        <p:spPr>
          <a:xfrm>
            <a:off x="1643042" y="500042"/>
            <a:ext cx="5643601" cy="642937"/>
          </a:xfrm>
          <a:prstGeom prst="rect">
            <a:avLst/>
          </a:prstGeom>
        </p:spPr>
        <p:txBody>
          <a:bodyPr/>
          <a:lstStyle>
            <a:lvl1pPr algn="ctr">
              <a:buNone/>
              <a:defRPr sz="4000"/>
            </a:lvl1pPr>
          </a:lstStyle>
          <a:p>
            <a:pPr lvl="0"/>
            <a:r>
              <a:rPr lang="he-IL" dirty="0" smtClean="0"/>
              <a:t>תבנית בסיס</a:t>
            </a:r>
          </a:p>
        </p:txBody>
      </p:sp>
    </p:spTree>
    <p:extLst>
      <p:ext uri="{BB962C8B-B14F-4D97-AF65-F5344CB8AC3E}">
        <p14:creationId xmlns:p14="http://schemas.microsoft.com/office/powerpoint/2010/main" val="2573829258"/>
      </p:ext>
    </p:extLst>
  </p:cSld>
  <p:clrMapOvr>
    <a:masterClrMapping/>
  </p:clrMapOvr>
  <p:transition spd="med">
    <p:random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ציין מיקום טקסט 3"/>
          <p:cNvSpPr>
            <a:spLocks noGrp="1"/>
          </p:cNvSpPr>
          <p:nvPr>
            <p:ph type="body" sz="quarter" idx="10"/>
          </p:nvPr>
        </p:nvSpPr>
        <p:spPr>
          <a:xfrm>
            <a:off x="714348" y="2000240"/>
            <a:ext cx="7929578" cy="421484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6" name="מציין מיקום טקסט 5"/>
          <p:cNvSpPr>
            <a:spLocks noGrp="1"/>
          </p:cNvSpPr>
          <p:nvPr>
            <p:ph type="body" sz="quarter" idx="11" hasCustomPrompt="1"/>
          </p:nvPr>
        </p:nvSpPr>
        <p:spPr>
          <a:xfrm>
            <a:off x="1643042" y="500042"/>
            <a:ext cx="5643601" cy="642937"/>
          </a:xfrm>
          <a:prstGeom prst="rect">
            <a:avLst/>
          </a:prstGeom>
        </p:spPr>
        <p:txBody>
          <a:bodyPr/>
          <a:lstStyle>
            <a:lvl1pPr algn="ctr">
              <a:buNone/>
              <a:defRPr sz="4000"/>
            </a:lvl1pPr>
          </a:lstStyle>
          <a:p>
            <a:pPr lvl="0"/>
            <a:r>
              <a:rPr lang="he-IL" dirty="0" smtClean="0"/>
              <a:t>תבנית בסיס</a:t>
            </a:r>
          </a:p>
        </p:txBody>
      </p:sp>
    </p:spTree>
    <p:extLst>
      <p:ext uri="{BB962C8B-B14F-4D97-AF65-F5344CB8AC3E}">
        <p14:creationId xmlns:p14="http://schemas.microsoft.com/office/powerpoint/2010/main" val="2884381773"/>
      </p:ext>
    </p:extLst>
  </p:cSld>
  <p:clrMapOvr>
    <a:masterClrMapping/>
  </p:clrMapOvr>
  <p:transition spd="med">
    <p:random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ציין מיקום טקסט 3"/>
          <p:cNvSpPr>
            <a:spLocks noGrp="1"/>
          </p:cNvSpPr>
          <p:nvPr>
            <p:ph type="body" sz="quarter" idx="10"/>
          </p:nvPr>
        </p:nvSpPr>
        <p:spPr>
          <a:xfrm>
            <a:off x="714348" y="2000240"/>
            <a:ext cx="7929578" cy="421484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6" name="מציין מיקום טקסט 5"/>
          <p:cNvSpPr>
            <a:spLocks noGrp="1"/>
          </p:cNvSpPr>
          <p:nvPr>
            <p:ph type="body" sz="quarter" idx="11" hasCustomPrompt="1"/>
          </p:nvPr>
        </p:nvSpPr>
        <p:spPr>
          <a:xfrm>
            <a:off x="1643042" y="500042"/>
            <a:ext cx="5643601" cy="642937"/>
          </a:xfrm>
          <a:prstGeom prst="rect">
            <a:avLst/>
          </a:prstGeom>
        </p:spPr>
        <p:txBody>
          <a:bodyPr/>
          <a:lstStyle>
            <a:lvl1pPr algn="ctr">
              <a:buNone/>
              <a:defRPr sz="4000"/>
            </a:lvl1pPr>
          </a:lstStyle>
          <a:p>
            <a:pPr lvl="0"/>
            <a:r>
              <a:rPr lang="he-IL" dirty="0" smtClean="0"/>
              <a:t>תבנית בסיס</a:t>
            </a:r>
          </a:p>
        </p:txBody>
      </p:sp>
    </p:spTree>
    <p:extLst>
      <p:ext uri="{BB962C8B-B14F-4D97-AF65-F5344CB8AC3E}">
        <p14:creationId xmlns:p14="http://schemas.microsoft.com/office/powerpoint/2010/main" val="124105765"/>
      </p:ext>
    </p:extLst>
  </p:cSld>
  <p:clrMapOvr>
    <a:masterClrMapping/>
  </p:clrMapOvr>
  <p:transition spd="med">
    <p:random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ציין מיקום טקסט 3"/>
          <p:cNvSpPr>
            <a:spLocks noGrp="1"/>
          </p:cNvSpPr>
          <p:nvPr>
            <p:ph type="body" sz="quarter" idx="10"/>
          </p:nvPr>
        </p:nvSpPr>
        <p:spPr>
          <a:xfrm>
            <a:off x="714348" y="2000240"/>
            <a:ext cx="7929578" cy="421484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6" name="מציין מיקום טקסט 5"/>
          <p:cNvSpPr>
            <a:spLocks noGrp="1"/>
          </p:cNvSpPr>
          <p:nvPr>
            <p:ph type="body" sz="quarter" idx="11" hasCustomPrompt="1"/>
          </p:nvPr>
        </p:nvSpPr>
        <p:spPr>
          <a:xfrm>
            <a:off x="1643042" y="500042"/>
            <a:ext cx="5643601" cy="642937"/>
          </a:xfrm>
          <a:prstGeom prst="rect">
            <a:avLst/>
          </a:prstGeom>
        </p:spPr>
        <p:txBody>
          <a:bodyPr/>
          <a:lstStyle>
            <a:lvl1pPr algn="ctr">
              <a:buNone/>
              <a:defRPr sz="4000"/>
            </a:lvl1pPr>
          </a:lstStyle>
          <a:p>
            <a:pPr lvl="0"/>
            <a:r>
              <a:rPr lang="he-IL" dirty="0" smtClean="0"/>
              <a:t>תבנית בסיס</a:t>
            </a:r>
          </a:p>
        </p:txBody>
      </p:sp>
    </p:spTree>
    <p:extLst>
      <p:ext uri="{BB962C8B-B14F-4D97-AF65-F5344CB8AC3E}">
        <p14:creationId xmlns:p14="http://schemas.microsoft.com/office/powerpoint/2010/main" val="1668517076"/>
      </p:ext>
    </p:extLst>
  </p:cSld>
  <p:clrMapOvr>
    <a:masterClrMapping/>
  </p:clrMapOvr>
  <p:transition spd="med">
    <p:random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ציין מיקום טקסט 3"/>
          <p:cNvSpPr>
            <a:spLocks noGrp="1"/>
          </p:cNvSpPr>
          <p:nvPr>
            <p:ph type="body" sz="quarter" idx="10"/>
          </p:nvPr>
        </p:nvSpPr>
        <p:spPr>
          <a:xfrm>
            <a:off x="714348" y="2000240"/>
            <a:ext cx="7929578" cy="421484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6" name="מציין מיקום טקסט 5"/>
          <p:cNvSpPr>
            <a:spLocks noGrp="1"/>
          </p:cNvSpPr>
          <p:nvPr>
            <p:ph type="body" sz="quarter" idx="11" hasCustomPrompt="1"/>
          </p:nvPr>
        </p:nvSpPr>
        <p:spPr>
          <a:xfrm>
            <a:off x="1643042" y="500042"/>
            <a:ext cx="5643601" cy="642937"/>
          </a:xfrm>
          <a:prstGeom prst="rect">
            <a:avLst/>
          </a:prstGeom>
        </p:spPr>
        <p:txBody>
          <a:bodyPr/>
          <a:lstStyle>
            <a:lvl1pPr algn="ctr">
              <a:buNone/>
              <a:defRPr sz="4000"/>
            </a:lvl1pPr>
          </a:lstStyle>
          <a:p>
            <a:pPr lvl="0"/>
            <a:r>
              <a:rPr lang="he-IL" dirty="0" smtClean="0"/>
              <a:t>תבנית בסיס</a:t>
            </a:r>
          </a:p>
        </p:txBody>
      </p:sp>
    </p:spTree>
    <p:extLst>
      <p:ext uri="{BB962C8B-B14F-4D97-AF65-F5344CB8AC3E}">
        <p14:creationId xmlns:p14="http://schemas.microsoft.com/office/powerpoint/2010/main" val="762495614"/>
      </p:ext>
    </p:extLst>
  </p:cSld>
  <p:clrMapOvr>
    <a:masterClrMapping/>
  </p:clrMapOvr>
  <p:transition spd="med">
    <p:random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CBCCE-7E33-46A4-985F-D15F8D5227AD}" type="datetime8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30 יולי 17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28E8E-F98E-4A16-8F26-E90A297500DE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656235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2D418-DBFD-4C9A-824B-A716B6AB1672}" type="datetime8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30 יולי 17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28E8E-F98E-4A16-8F26-E90A297500DE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441480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5D7B0-CF05-4158-9224-9589C416CD94}" type="datetime8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30 יולי 17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28E8E-F98E-4A16-8F26-E90A297500DE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241375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3C528-7E80-431D-9662-96E1C77549E7}" type="datetime8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30 יולי 17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28E8E-F98E-4A16-8F26-E90A297500DE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6622317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0082A-2ED7-4DFA-94F7-F2B3A31DFAEC}" type="datetime8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30 יולי 17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28E8E-F98E-4A16-8F26-E90A297500DE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957490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4EE2B-97E1-4B9E-94C2-163405D0CDD4}" type="datetime8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30 יולי 17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28E8E-F98E-4A16-8F26-E90A297500DE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032522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08800-BB03-4A96-AD8C-3CA4A0CE903E}" type="datetime8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30 יולי 17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28E8E-F98E-4A16-8F26-E90A297500DE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830850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A3B09-BEFD-4E7A-970A-B510FB07A74C}" type="datetime8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30 יולי 17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28E8E-F98E-4A16-8F26-E90A297500DE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912828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195D5-6CA1-412C-8BD7-DAB919641928}" type="datetime8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30 יולי 17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28E8E-F98E-4A16-8F26-E90A297500DE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5208170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4DFD9-9368-4085-8D6F-94E3D8CC6639}" type="datetime8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30 יולי 17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28E8E-F98E-4A16-8F26-E90A297500DE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612601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5DAB0-ED51-4F54-83CB-1ECC8A8979C2}" type="datetime8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30 יולי 17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28E8E-F98E-4A16-8F26-E90A297500DE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311272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CBCCE-7E33-46A4-985F-D15F8D5227AD}" type="datetime8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30 יולי 17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28E8E-F98E-4A16-8F26-E90A297500DE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2180329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2D418-DBFD-4C9A-824B-A716B6AB1672}" type="datetime8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30 יולי 17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28E8E-F98E-4A16-8F26-E90A297500DE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1240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5D7B0-CF05-4158-9224-9589C416CD94}" type="datetime8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30 יולי 17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28E8E-F98E-4A16-8F26-E90A297500DE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31152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3C528-7E80-431D-9662-96E1C77549E7}" type="datetime8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30 יולי 17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28E8E-F98E-4A16-8F26-E90A297500DE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9398140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0082A-2ED7-4DFA-94F7-F2B3A31DFAEC}" type="datetime8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30 יולי 17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28E8E-F98E-4A16-8F26-E90A297500DE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9726442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4EE2B-97E1-4B9E-94C2-163405D0CDD4}" type="datetime8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30 יולי 17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28E8E-F98E-4A16-8F26-E90A297500DE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4408231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08800-BB03-4A96-AD8C-3CA4A0CE903E}" type="datetime8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30 יולי 17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28E8E-F98E-4A16-8F26-E90A297500DE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8830786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A3B09-BEFD-4E7A-970A-B510FB07A74C}" type="datetime8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30 יולי 17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28E8E-F98E-4A16-8F26-E90A297500DE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4789272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195D5-6CA1-412C-8BD7-DAB919641928}" type="datetime8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30 יולי 17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28E8E-F98E-4A16-8F26-E90A297500DE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611280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4DFD9-9368-4085-8D6F-94E3D8CC6639}" type="datetime8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30 יולי 17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28E8E-F98E-4A16-8F26-E90A297500DE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6518580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5DAB0-ED51-4F54-83CB-1ECC8A8979C2}" type="datetime8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30 יולי 17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28E8E-F98E-4A16-8F26-E90A297500DE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2538873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CBCCE-7E33-46A4-985F-D15F8D5227AD}" type="datetime8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30 יולי 17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28E8E-F98E-4A16-8F26-E90A297500DE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9113717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2D418-DBFD-4C9A-824B-A716B6AB1672}" type="datetime8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30 יולי 17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28E8E-F98E-4A16-8F26-E90A297500DE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625394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5D7B0-CF05-4158-9224-9589C416CD94}" type="datetime8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30 יולי 17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28E8E-F98E-4A16-8F26-E90A297500DE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9956403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3C528-7E80-431D-9662-96E1C77549E7}" type="datetime8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30 יולי 17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28E8E-F98E-4A16-8F26-E90A297500DE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1116650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0082A-2ED7-4DFA-94F7-F2B3A31DFAEC}" type="datetime8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30 יולי 17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28E8E-F98E-4A16-8F26-E90A297500DE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923958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4EE2B-97E1-4B9E-94C2-163405D0CDD4}" type="datetime8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30 יולי 17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28E8E-F98E-4A16-8F26-E90A297500DE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6691355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08800-BB03-4A96-AD8C-3CA4A0CE903E}" type="datetime8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30 יולי 17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28E8E-F98E-4A16-8F26-E90A297500DE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9424503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A3B09-BEFD-4E7A-970A-B510FB07A74C}" type="datetime8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30 יולי 17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28E8E-F98E-4A16-8F26-E90A297500DE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646435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195D5-6CA1-412C-8BD7-DAB919641928}" type="datetime8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30 יולי 17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28E8E-F98E-4A16-8F26-E90A297500DE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9173585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4DFD9-9368-4085-8D6F-94E3D8CC6639}" type="datetime8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30 יולי 17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28E8E-F98E-4A16-8F26-E90A297500DE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4775565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5DAB0-ED51-4F54-83CB-1ECC8A8979C2}" type="datetime8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30 יולי 17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28E8E-F98E-4A16-8F26-E90A297500DE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745317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CBCCE-7E33-46A4-985F-D15F8D5227AD}" type="datetime8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30 יולי 17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28E8E-F98E-4A16-8F26-E90A297500DE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8405024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2D418-DBFD-4C9A-824B-A716B6AB1672}" type="datetime8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30 יולי 17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28E8E-F98E-4A16-8F26-E90A297500DE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259264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5D7B0-CF05-4158-9224-9589C416CD94}" type="datetime8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30 יולי 17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28E8E-F98E-4A16-8F26-E90A297500DE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0085043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3C528-7E80-431D-9662-96E1C77549E7}" type="datetime8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30 יולי 17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28E8E-F98E-4A16-8F26-E90A297500DE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7122212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0082A-2ED7-4DFA-94F7-F2B3A31DFAEC}" type="datetime8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30 יולי 17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28E8E-F98E-4A16-8F26-E90A297500DE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0938922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4EE2B-97E1-4B9E-94C2-163405D0CDD4}" type="datetime8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30 יולי 17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28E8E-F98E-4A16-8F26-E90A297500DE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8719981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08800-BB03-4A96-AD8C-3CA4A0CE903E}" type="datetime8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30 יולי 17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28E8E-F98E-4A16-8F26-E90A297500DE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7985552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A3B09-BEFD-4E7A-970A-B510FB07A74C}" type="datetime8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30 יולי 17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28E8E-F98E-4A16-8F26-E90A297500DE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5587050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195D5-6CA1-412C-8BD7-DAB919641928}" type="datetime8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30 יולי 17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28E8E-F98E-4A16-8F26-E90A297500DE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1150751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4DFD9-9368-4085-8D6F-94E3D8CC6639}" type="datetime8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30 יולי 17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28E8E-F98E-4A16-8F26-E90A297500DE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1373262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5DAB0-ED51-4F54-83CB-1ECC8A8979C2}" type="datetime8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30 יולי 17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28E8E-F98E-4A16-8F26-E90A297500DE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2333249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CBCCE-7E33-46A4-985F-D15F8D5227AD}" type="datetime8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30 יולי 17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28E8E-F98E-4A16-8F26-E90A297500DE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6066017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2D418-DBFD-4C9A-824B-A716B6AB1672}" type="datetime8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30 יולי 17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28E8E-F98E-4A16-8F26-E90A297500DE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1028139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5D7B0-CF05-4158-9224-9589C416CD94}" type="datetime8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30 יולי 17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28E8E-F98E-4A16-8F26-E90A297500DE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4053627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3C528-7E80-431D-9662-96E1C77549E7}" type="datetime8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30 יולי 17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28E8E-F98E-4A16-8F26-E90A297500DE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7071780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0082A-2ED7-4DFA-94F7-F2B3A31DFAEC}" type="datetime8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30 יולי 17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28E8E-F98E-4A16-8F26-E90A297500DE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1724252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4EE2B-97E1-4B9E-94C2-163405D0CDD4}" type="datetime8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30 יולי 17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28E8E-F98E-4A16-8F26-E90A297500DE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025905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08800-BB03-4A96-AD8C-3CA4A0CE903E}" type="datetime8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30 יולי 17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28E8E-F98E-4A16-8F26-E90A297500DE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865690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A3B09-BEFD-4E7A-970A-B510FB07A74C}" type="datetime8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30 יולי 17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28E8E-F98E-4A16-8F26-E90A297500DE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7102572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195D5-6CA1-412C-8BD7-DAB919641928}" type="datetime8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30 יולי 17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28E8E-F98E-4A16-8F26-E90A297500DE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2118150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4DFD9-9368-4085-8D6F-94E3D8CC6639}" type="datetime8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30 יולי 17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28E8E-F98E-4A16-8F26-E90A297500DE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5004745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5DAB0-ED51-4F54-83CB-1ECC8A8979C2}" type="datetime8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30 יולי 17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28E8E-F98E-4A16-8F26-E90A297500DE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044075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CBCCE-7E33-46A4-985F-D15F8D5227AD}" type="datetime8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30 יולי 17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28E8E-F98E-4A16-8F26-E90A297500DE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2943254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72D418-DBFD-4C9A-824B-A716B6AB1672}" type="datetime8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30 יולי 17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28E8E-F98E-4A16-8F26-E90A297500DE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4079603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5D7B0-CF05-4158-9224-9589C416CD94}" type="datetime8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30 יולי 17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28E8E-F98E-4A16-8F26-E90A297500DE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4284481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3C528-7E80-431D-9662-96E1C77549E7}" type="datetime8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30 יולי 17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28E8E-F98E-4A16-8F26-E90A297500DE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715112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0082A-2ED7-4DFA-94F7-F2B3A31DFAEC}" type="datetime8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30 יולי 17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28E8E-F98E-4A16-8F26-E90A297500DE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1901566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4EE2B-97E1-4B9E-94C2-163405D0CDD4}" type="datetime8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30 יולי 17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28E8E-F98E-4A16-8F26-E90A297500DE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2167410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08800-BB03-4A96-AD8C-3CA4A0CE903E}" type="datetime8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30 יולי 17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28E8E-F98E-4A16-8F26-E90A297500DE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2953009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A3B09-BEFD-4E7A-970A-B510FB07A74C}" type="datetime8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30 יולי 17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28E8E-F98E-4A16-8F26-E90A297500DE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630739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195D5-6CA1-412C-8BD7-DAB919641928}" type="datetime8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30 יולי 17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28E8E-F98E-4A16-8F26-E90A297500DE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4519169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4DFD9-9368-4085-8D6F-94E3D8CC6639}" type="datetime8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30 יולי 17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28E8E-F98E-4A16-8F26-E90A297500DE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4568177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5DAB0-ED51-4F54-83CB-1ECC8A8979C2}" type="datetime8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30 יולי 17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28E8E-F98E-4A16-8F26-E90A297500DE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62883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21" Type="http://schemas.openxmlformats.org/officeDocument/2006/relationships/image" Target="../media/image1.jpeg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slideLayout" Target="../slideLayouts/slideLayout43.xml"/><Relationship Id="rId18" Type="http://schemas.openxmlformats.org/officeDocument/2006/relationships/slideLayout" Target="../slideLayouts/slideLayout48.xml"/><Relationship Id="rId3" Type="http://schemas.openxmlformats.org/officeDocument/2006/relationships/slideLayout" Target="../slideLayouts/slideLayout33.xml"/><Relationship Id="rId21" Type="http://schemas.openxmlformats.org/officeDocument/2006/relationships/image" Target="../media/image1.jpeg"/><Relationship Id="rId7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42.xml"/><Relationship Id="rId17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2.xml"/><Relationship Id="rId16" Type="http://schemas.openxmlformats.org/officeDocument/2006/relationships/slideLayout" Target="../slideLayouts/slideLayout46.xml"/><Relationship Id="rId20" Type="http://schemas.openxmlformats.org/officeDocument/2006/relationships/theme" Target="../theme/theme3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5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40.xml"/><Relationship Id="rId19" Type="http://schemas.openxmlformats.org/officeDocument/2006/relationships/slideLayout" Target="../slideLayouts/slideLayout49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slideLayout" Target="../slideLayouts/slideLayout4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13" Type="http://schemas.openxmlformats.org/officeDocument/2006/relationships/slideLayout" Target="../slideLayouts/slideLayout62.xml"/><Relationship Id="rId18" Type="http://schemas.openxmlformats.org/officeDocument/2006/relationships/slideLayout" Target="../slideLayouts/slideLayout67.xml"/><Relationship Id="rId3" Type="http://schemas.openxmlformats.org/officeDocument/2006/relationships/slideLayout" Target="../slideLayouts/slideLayout52.xml"/><Relationship Id="rId21" Type="http://schemas.openxmlformats.org/officeDocument/2006/relationships/image" Target="../media/image1.jpeg"/><Relationship Id="rId7" Type="http://schemas.openxmlformats.org/officeDocument/2006/relationships/slideLayout" Target="../slideLayouts/slideLayout56.xml"/><Relationship Id="rId12" Type="http://schemas.openxmlformats.org/officeDocument/2006/relationships/slideLayout" Target="../slideLayouts/slideLayout61.xml"/><Relationship Id="rId17" Type="http://schemas.openxmlformats.org/officeDocument/2006/relationships/slideLayout" Target="../slideLayouts/slideLayout66.xml"/><Relationship Id="rId2" Type="http://schemas.openxmlformats.org/officeDocument/2006/relationships/slideLayout" Target="../slideLayouts/slideLayout51.xml"/><Relationship Id="rId16" Type="http://schemas.openxmlformats.org/officeDocument/2006/relationships/slideLayout" Target="../slideLayouts/slideLayout65.xml"/><Relationship Id="rId20" Type="http://schemas.openxmlformats.org/officeDocument/2006/relationships/theme" Target="../theme/theme4.xm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slideLayout" Target="../slideLayouts/slideLayout60.xml"/><Relationship Id="rId5" Type="http://schemas.openxmlformats.org/officeDocument/2006/relationships/slideLayout" Target="../slideLayouts/slideLayout54.xml"/><Relationship Id="rId15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59.xml"/><Relationship Id="rId19" Type="http://schemas.openxmlformats.org/officeDocument/2006/relationships/slideLayout" Target="../slideLayouts/slideLayout68.xml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Relationship Id="rId14" Type="http://schemas.openxmlformats.org/officeDocument/2006/relationships/slideLayout" Target="../slideLayouts/slideLayout6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3" Type="http://schemas.openxmlformats.org/officeDocument/2006/relationships/slideLayout" Target="../slideLayouts/slideLayout71.xml"/><Relationship Id="rId7" Type="http://schemas.openxmlformats.org/officeDocument/2006/relationships/slideLayout" Target="../slideLayouts/slideLayout75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70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81.xml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slideLayout" Target="../slideLayouts/slideLayout90.xml"/><Relationship Id="rId5" Type="http://schemas.openxmlformats.org/officeDocument/2006/relationships/slideLayout" Target="../slideLayouts/slideLayout84.xml"/><Relationship Id="rId10" Type="http://schemas.openxmlformats.org/officeDocument/2006/relationships/slideLayout" Target="../slideLayouts/slideLayout89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8.xml"/><Relationship Id="rId3" Type="http://schemas.openxmlformats.org/officeDocument/2006/relationships/slideLayout" Target="../slideLayouts/slideLayout93.xml"/><Relationship Id="rId7" Type="http://schemas.openxmlformats.org/officeDocument/2006/relationships/slideLayout" Target="../slideLayouts/slideLayout97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92.xml"/><Relationship Id="rId1" Type="http://schemas.openxmlformats.org/officeDocument/2006/relationships/slideLayout" Target="../slideLayouts/slideLayout91.xml"/><Relationship Id="rId6" Type="http://schemas.openxmlformats.org/officeDocument/2006/relationships/slideLayout" Target="../slideLayouts/slideLayout96.xml"/><Relationship Id="rId11" Type="http://schemas.openxmlformats.org/officeDocument/2006/relationships/slideLayout" Target="../slideLayouts/slideLayout101.xml"/><Relationship Id="rId5" Type="http://schemas.openxmlformats.org/officeDocument/2006/relationships/slideLayout" Target="../slideLayouts/slideLayout95.xml"/><Relationship Id="rId10" Type="http://schemas.openxmlformats.org/officeDocument/2006/relationships/slideLayout" Target="../slideLayouts/slideLayout100.xml"/><Relationship Id="rId4" Type="http://schemas.openxmlformats.org/officeDocument/2006/relationships/slideLayout" Target="../slideLayouts/slideLayout94.xml"/><Relationship Id="rId9" Type="http://schemas.openxmlformats.org/officeDocument/2006/relationships/slideLayout" Target="../slideLayouts/slideLayout99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9.xml"/><Relationship Id="rId3" Type="http://schemas.openxmlformats.org/officeDocument/2006/relationships/slideLayout" Target="../slideLayouts/slideLayout104.xml"/><Relationship Id="rId7" Type="http://schemas.openxmlformats.org/officeDocument/2006/relationships/slideLayout" Target="../slideLayouts/slideLayout108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103.xml"/><Relationship Id="rId1" Type="http://schemas.openxmlformats.org/officeDocument/2006/relationships/slideLayout" Target="../slideLayouts/slideLayout102.xml"/><Relationship Id="rId6" Type="http://schemas.openxmlformats.org/officeDocument/2006/relationships/slideLayout" Target="../slideLayouts/slideLayout107.xml"/><Relationship Id="rId11" Type="http://schemas.openxmlformats.org/officeDocument/2006/relationships/slideLayout" Target="../slideLayouts/slideLayout112.xml"/><Relationship Id="rId5" Type="http://schemas.openxmlformats.org/officeDocument/2006/relationships/slideLayout" Target="../slideLayouts/slideLayout106.xml"/><Relationship Id="rId10" Type="http://schemas.openxmlformats.org/officeDocument/2006/relationships/slideLayout" Target="../slideLayouts/slideLayout111.xml"/><Relationship Id="rId4" Type="http://schemas.openxmlformats.org/officeDocument/2006/relationships/slideLayout" Target="../slideLayouts/slideLayout105.xml"/><Relationship Id="rId9" Type="http://schemas.openxmlformats.org/officeDocument/2006/relationships/slideLayout" Target="../slideLayouts/slideLayout110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0.xml"/><Relationship Id="rId3" Type="http://schemas.openxmlformats.org/officeDocument/2006/relationships/slideLayout" Target="../slideLayouts/slideLayout115.xml"/><Relationship Id="rId7" Type="http://schemas.openxmlformats.org/officeDocument/2006/relationships/slideLayout" Target="../slideLayouts/slideLayout119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114.xml"/><Relationship Id="rId1" Type="http://schemas.openxmlformats.org/officeDocument/2006/relationships/slideLayout" Target="../slideLayouts/slideLayout113.xml"/><Relationship Id="rId6" Type="http://schemas.openxmlformats.org/officeDocument/2006/relationships/slideLayout" Target="../slideLayouts/slideLayout118.xml"/><Relationship Id="rId11" Type="http://schemas.openxmlformats.org/officeDocument/2006/relationships/slideLayout" Target="../slideLayouts/slideLayout123.xml"/><Relationship Id="rId5" Type="http://schemas.openxmlformats.org/officeDocument/2006/relationships/slideLayout" Target="../slideLayouts/slideLayout117.xml"/><Relationship Id="rId10" Type="http://schemas.openxmlformats.org/officeDocument/2006/relationships/slideLayout" Target="../slideLayouts/slideLayout122.xml"/><Relationship Id="rId4" Type="http://schemas.openxmlformats.org/officeDocument/2006/relationships/slideLayout" Target="../slideLayouts/slideLayout116.xml"/><Relationship Id="rId9" Type="http://schemas.openxmlformats.org/officeDocument/2006/relationships/slideLayout" Target="../slideLayouts/slideLayout121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1.xml"/><Relationship Id="rId3" Type="http://schemas.openxmlformats.org/officeDocument/2006/relationships/slideLayout" Target="../slideLayouts/slideLayout126.xml"/><Relationship Id="rId7" Type="http://schemas.openxmlformats.org/officeDocument/2006/relationships/slideLayout" Target="../slideLayouts/slideLayout130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25.xml"/><Relationship Id="rId1" Type="http://schemas.openxmlformats.org/officeDocument/2006/relationships/slideLayout" Target="../slideLayouts/slideLayout124.xml"/><Relationship Id="rId6" Type="http://schemas.openxmlformats.org/officeDocument/2006/relationships/slideLayout" Target="../slideLayouts/slideLayout129.xml"/><Relationship Id="rId11" Type="http://schemas.openxmlformats.org/officeDocument/2006/relationships/slideLayout" Target="../slideLayouts/slideLayout134.xml"/><Relationship Id="rId5" Type="http://schemas.openxmlformats.org/officeDocument/2006/relationships/slideLayout" Target="../slideLayouts/slideLayout128.xml"/><Relationship Id="rId10" Type="http://schemas.openxmlformats.org/officeDocument/2006/relationships/slideLayout" Target="../slideLayouts/slideLayout133.xml"/><Relationship Id="rId4" Type="http://schemas.openxmlformats.org/officeDocument/2006/relationships/slideLayout" Target="../slideLayouts/slideLayout127.xml"/><Relationship Id="rId9" Type="http://schemas.openxmlformats.org/officeDocument/2006/relationships/slideLayout" Target="../slideLayouts/slideLayout1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DF98F5-6513-4795-9C61-48168C20468C}" type="datetimeFigureOut">
              <a:rPr lang="he-IL" smtClean="0"/>
              <a:t>ז'/אב/תשע"ז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0202C4-7FCD-40FA-BC31-43018A5D445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28946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21" cstate="email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220225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</p:sldLayoutIdLst>
  <p:txStyles>
    <p:titleStyle>
      <a:lvl1pPr algn="ctr" rtl="1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9pPr>
    </p:titleStyle>
    <p:bodyStyle>
      <a:lvl1pPr marL="342900" indent="-342900" algn="r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David" pitchFamily="2" charset="-79"/>
        </a:defRPr>
      </a:lvl1pPr>
      <a:lvl2pPr marL="742950" indent="-285750" algn="r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David" pitchFamily="2" charset="-79"/>
        </a:defRPr>
      </a:lvl2pPr>
      <a:lvl3pPr marL="1143000" indent="-228600" algn="r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David" pitchFamily="2" charset="-79"/>
        </a:defRPr>
      </a:lvl3pPr>
      <a:lvl4pPr marL="1600200" indent="-228600" algn="r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David" pitchFamily="2" charset="-79"/>
        </a:defRPr>
      </a:lvl4pPr>
      <a:lvl5pPr marL="2057400" indent="-228600" algn="r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David" pitchFamily="2" charset="-79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21" cstate="email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23011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04" r:id="rId12"/>
    <p:sldLayoutId id="2147483705" r:id="rId13"/>
    <p:sldLayoutId id="2147483706" r:id="rId14"/>
    <p:sldLayoutId id="2147483707" r:id="rId15"/>
    <p:sldLayoutId id="2147483708" r:id="rId16"/>
    <p:sldLayoutId id="2147483709" r:id="rId17"/>
    <p:sldLayoutId id="2147483710" r:id="rId18"/>
    <p:sldLayoutId id="2147483711" r:id="rId19"/>
  </p:sldLayoutIdLst>
  <p:txStyles>
    <p:titleStyle>
      <a:lvl1pPr algn="ctr" rtl="1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9pPr>
    </p:titleStyle>
    <p:bodyStyle>
      <a:lvl1pPr marL="342900" indent="-342900" algn="r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David" pitchFamily="2" charset="-79"/>
        </a:defRPr>
      </a:lvl1pPr>
      <a:lvl2pPr marL="742950" indent="-285750" algn="r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David" pitchFamily="2" charset="-79"/>
        </a:defRPr>
      </a:lvl2pPr>
      <a:lvl3pPr marL="1143000" indent="-228600" algn="r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David" pitchFamily="2" charset="-79"/>
        </a:defRPr>
      </a:lvl3pPr>
      <a:lvl4pPr marL="1600200" indent="-228600" algn="r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David" pitchFamily="2" charset="-79"/>
        </a:defRPr>
      </a:lvl4pPr>
      <a:lvl5pPr marL="2057400" indent="-228600" algn="r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David" pitchFamily="2" charset="-79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21" cstate="email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970372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5" r:id="rId13"/>
    <p:sldLayoutId id="2147483726" r:id="rId14"/>
    <p:sldLayoutId id="2147483727" r:id="rId15"/>
    <p:sldLayoutId id="2147483728" r:id="rId16"/>
    <p:sldLayoutId id="2147483729" r:id="rId17"/>
    <p:sldLayoutId id="2147483730" r:id="rId18"/>
    <p:sldLayoutId id="2147483731" r:id="rId19"/>
  </p:sldLayoutIdLst>
  <p:txStyles>
    <p:titleStyle>
      <a:lvl1pPr algn="ctr" rtl="1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9pPr>
    </p:titleStyle>
    <p:bodyStyle>
      <a:lvl1pPr marL="342900" indent="-342900" algn="r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David" pitchFamily="2" charset="-79"/>
        </a:defRPr>
      </a:lvl1pPr>
      <a:lvl2pPr marL="742950" indent="-285750" algn="r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David" pitchFamily="2" charset="-79"/>
        </a:defRPr>
      </a:lvl2pPr>
      <a:lvl3pPr marL="1143000" indent="-228600" algn="r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David" pitchFamily="2" charset="-79"/>
        </a:defRPr>
      </a:lvl3pPr>
      <a:lvl4pPr marL="1600200" indent="-228600" algn="r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David" pitchFamily="2" charset="-79"/>
        </a:defRPr>
      </a:lvl4pPr>
      <a:lvl5pPr marL="2057400" indent="-228600" algn="r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David" pitchFamily="2" charset="-79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3D8FED-D843-41D7-9D0C-994345EBE053}" type="datetime8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30 יולי 17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428E8E-F98E-4A16-8F26-E90A297500DE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1919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hf hdr="0" ftr="0" dt="0"/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3D8FED-D843-41D7-9D0C-994345EBE053}" type="datetime8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30 יולי 17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428E8E-F98E-4A16-8F26-E90A297500DE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26904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hf hdr="0" ftr="0" dt="0"/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3D8FED-D843-41D7-9D0C-994345EBE053}" type="datetime8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30 יולי 17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428E8E-F98E-4A16-8F26-E90A297500DE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23315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hf hdr="0" ftr="0" dt="0"/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3D8FED-D843-41D7-9D0C-994345EBE053}" type="datetime8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30 יולי 17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428E8E-F98E-4A16-8F26-E90A297500DE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2726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hdr="0" ftr="0" dt="0"/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3D8FED-D843-41D7-9D0C-994345EBE053}" type="datetime8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30 יולי 17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428E8E-F98E-4A16-8F26-E90A297500DE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73534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hf hdr="0" ftr="0" dt="0"/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3D8FED-D843-41D7-9D0C-994345EBE053}" type="datetime8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30 יולי 17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428E8E-F98E-4A16-8F26-E90A297500DE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4995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hf hdr="0" ftr="0" dt="0"/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9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8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10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1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12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2857500" y="4653136"/>
            <a:ext cx="3348038" cy="20882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he-IL" sz="2000" b="1" dirty="0">
                <a:solidFill>
                  <a:prstClr val="black"/>
                </a:solidFill>
                <a:latin typeface="Arial" pitchFamily="34" charset="0"/>
                <a:cs typeface="David" pitchFamily="2" charset="-79"/>
              </a:rPr>
              <a:t>ד"ר סרגי </a:t>
            </a:r>
            <a:r>
              <a:rPr lang="he-IL" sz="2000" b="1" dirty="0" err="1">
                <a:solidFill>
                  <a:prstClr val="black"/>
                </a:solidFill>
                <a:latin typeface="Arial" pitchFamily="34" charset="0"/>
                <a:cs typeface="David" pitchFamily="2" charset="-79"/>
              </a:rPr>
              <a:t>קוטיקוב</a:t>
            </a:r>
            <a:endParaRPr lang="he-IL" sz="2000" b="1" dirty="0">
              <a:solidFill>
                <a:prstClr val="black"/>
              </a:solidFill>
              <a:latin typeface="Arial" pitchFamily="34" charset="0"/>
              <a:cs typeface="David" pitchFamily="2" charset="-79"/>
            </a:endParaRPr>
          </a:p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he-IL" sz="2000" b="1" dirty="0">
                <a:solidFill>
                  <a:prstClr val="black"/>
                </a:solidFill>
                <a:latin typeface="Arial" pitchFamily="34" charset="0"/>
                <a:cs typeface="David" pitchFamily="2" charset="-79"/>
              </a:rPr>
              <a:t>ד"ר שי אופיר</a:t>
            </a:r>
          </a:p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endParaRPr lang="he-IL" sz="2000" b="1" dirty="0">
              <a:solidFill>
                <a:prstClr val="black"/>
              </a:solidFill>
              <a:latin typeface="Arial" pitchFamily="34" charset="0"/>
              <a:cs typeface="David" pitchFamily="2" charset="-79"/>
            </a:endParaRPr>
          </a:p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he-IL" sz="2000" b="1" dirty="0">
                <a:solidFill>
                  <a:prstClr val="black"/>
                </a:solidFill>
                <a:latin typeface="Arial" pitchFamily="34" charset="0"/>
                <a:cs typeface="David" pitchFamily="2" charset="-79"/>
              </a:rPr>
              <a:t>מדור רפואת הכשרות, ענף הרפואה – זרוע היבשה</a:t>
            </a:r>
          </a:p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endParaRPr lang="en-US" sz="2000" b="1" dirty="0">
              <a:solidFill>
                <a:srgbClr val="A50021"/>
              </a:solidFill>
              <a:latin typeface="Arial" pitchFamily="34" charset="0"/>
              <a:cs typeface="David" pitchFamily="2" charset="-79"/>
            </a:endParaRPr>
          </a:p>
        </p:txBody>
      </p:sp>
      <p:sp>
        <p:nvSpPr>
          <p:cNvPr id="9222" name="Rectangle 7"/>
          <p:cNvSpPr>
            <a:spLocks noChangeArrowheads="1"/>
          </p:cNvSpPr>
          <p:nvPr/>
        </p:nvSpPr>
        <p:spPr bwMode="auto">
          <a:xfrm>
            <a:off x="0" y="1052736"/>
            <a:ext cx="8783960" cy="29523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he-IL" sz="4400" b="1" dirty="0">
                <a:solidFill>
                  <a:prstClr val="black"/>
                </a:solidFill>
                <a:latin typeface="Arial" pitchFamily="34" charset="0"/>
                <a:cs typeface="David" pitchFamily="2" charset="-79"/>
              </a:rPr>
              <a:t>פציעות שימוש-יתר בקרב לוחמות והשלכותיהן על ההכשרה: תמונת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he-IL" sz="4400" b="1" dirty="0">
                <a:solidFill>
                  <a:prstClr val="black"/>
                </a:solidFill>
                <a:latin typeface="Arial" pitchFamily="34" charset="0"/>
                <a:cs typeface="David" pitchFamily="2" charset="-79"/>
              </a:rPr>
              <a:t>מצב בצה"ל</a:t>
            </a:r>
            <a:endParaRPr lang="en-US" sz="3200" b="1" dirty="0">
              <a:solidFill>
                <a:srgbClr val="A50021"/>
              </a:solidFill>
              <a:latin typeface="Times New Roman" pitchFamily="18" charset="0"/>
              <a:cs typeface="David Backslanted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00969086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סיכום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he-IL" dirty="0" smtClean="0"/>
              <a:t>שיעור שברי מאמץ בקרב לוחמות גבוהה משמעותית בהשווה לגברים (8% לעומת 3.5%)</a:t>
            </a:r>
          </a:p>
          <a:p>
            <a:pPr algn="r" rtl="1"/>
            <a:r>
              <a:rPr lang="he-IL" dirty="0" smtClean="0"/>
              <a:t>שברי מאמץ (17% מהפציעות) – מהווים כ40% מסך אובדן ימי אימון בטירונות בקרב לוחמות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44700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פנייה לרופא ראשוני בשל פציעה</a:t>
            </a:r>
            <a:endParaRPr lang="he-IL" dirty="0"/>
          </a:p>
        </p:txBody>
      </p:sp>
      <p:sp>
        <p:nvSpPr>
          <p:cNvPr id="4" name="מציין מיקום תוכן 3"/>
          <p:cNvSpPr>
            <a:spLocks noGrp="1"/>
          </p:cNvSpPr>
          <p:nvPr>
            <p:ph idx="1"/>
          </p:nvPr>
        </p:nvSpPr>
        <p:spPr>
          <a:xfrm>
            <a:off x="428596" y="714356"/>
            <a:ext cx="7586658" cy="2143140"/>
          </a:xfrm>
        </p:spPr>
        <p:txBody>
          <a:bodyPr numCol="1" rtlCol="1"/>
          <a:lstStyle/>
          <a:p>
            <a:pPr>
              <a:lnSpc>
                <a:spcPct val="150000"/>
              </a:lnSpc>
            </a:pPr>
            <a:r>
              <a:rPr lang="he-IL" dirty="0" smtClean="0"/>
              <a:t>סה"כ 388 חיילות = 1144 חודשי אדם</a:t>
            </a:r>
          </a:p>
          <a:p>
            <a:pPr>
              <a:lnSpc>
                <a:spcPct val="150000"/>
              </a:lnSpc>
            </a:pPr>
            <a:r>
              <a:rPr lang="he-IL" dirty="0" smtClean="0"/>
              <a:t>שיעור חיילות סבלו מפציעות שימוש יתר  (שנפצעו) – </a:t>
            </a:r>
            <a:r>
              <a:rPr lang="he-IL" b="1" dirty="0" smtClean="0"/>
              <a:t>46% </a:t>
            </a:r>
            <a:r>
              <a:rPr lang="he-IL" dirty="0" smtClean="0"/>
              <a:t>(24.5% בקרב בנים)</a:t>
            </a:r>
          </a:p>
          <a:p>
            <a:pPr>
              <a:lnSpc>
                <a:spcPct val="150000"/>
              </a:lnSpc>
            </a:pPr>
            <a:r>
              <a:rPr lang="he-IL" dirty="0" smtClean="0"/>
              <a:t>סה"כ מקרי פציעה -  </a:t>
            </a:r>
            <a:r>
              <a:rPr lang="he-IL" b="1" dirty="0" smtClean="0"/>
              <a:t>254</a:t>
            </a:r>
          </a:p>
          <a:p>
            <a:pPr>
              <a:lnSpc>
                <a:spcPct val="150000"/>
              </a:lnSpc>
            </a:pPr>
            <a:r>
              <a:rPr lang="he-IL" dirty="0" smtClean="0"/>
              <a:t> </a:t>
            </a:r>
            <a:r>
              <a:rPr lang="he-IL" b="1" dirty="0" smtClean="0"/>
              <a:t>6.5 פציעות לכל 10 חיילות.</a:t>
            </a:r>
          </a:p>
          <a:p>
            <a:pPr>
              <a:lnSpc>
                <a:spcPct val="150000"/>
              </a:lnSpc>
            </a:pPr>
            <a:r>
              <a:rPr lang="he-IL" dirty="0" smtClean="0"/>
              <a:t>סה"כ אובדן ימי אימון – </a:t>
            </a:r>
            <a:r>
              <a:rPr lang="he-IL" b="1" dirty="0" smtClean="0"/>
              <a:t>2092</a:t>
            </a:r>
            <a:r>
              <a:rPr lang="he-IL" dirty="0" smtClean="0"/>
              <a:t> (ב' – 82%; ג' – 8%; הפניות – 10%) </a:t>
            </a:r>
          </a:p>
          <a:p>
            <a:pPr>
              <a:lnSpc>
                <a:spcPct val="150000"/>
              </a:lnSpc>
            </a:pPr>
            <a:r>
              <a:rPr lang="he-IL" dirty="0" smtClean="0"/>
              <a:t>אובדן ימי אימון לחיילת במהלך הטירונות </a:t>
            </a:r>
            <a:r>
              <a:rPr lang="he-IL" b="1" dirty="0" smtClean="0"/>
              <a:t>– 6.8</a:t>
            </a:r>
            <a:r>
              <a:rPr lang="he-IL" dirty="0" smtClean="0"/>
              <a:t> </a:t>
            </a:r>
          </a:p>
        </p:txBody>
      </p:sp>
      <p:graphicFrame>
        <p:nvGraphicFramePr>
          <p:cNvPr id="9" name="תרשים 8"/>
          <p:cNvGraphicFramePr/>
          <p:nvPr/>
        </p:nvGraphicFramePr>
        <p:xfrm>
          <a:off x="357158" y="3929066"/>
          <a:ext cx="7929618" cy="2576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7221701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טקסט 1"/>
          <p:cNvSpPr>
            <a:spLocks noGrp="1"/>
          </p:cNvSpPr>
          <p:nvPr>
            <p:ph type="body" sz="quarter" idx="10"/>
          </p:nvPr>
        </p:nvSpPr>
        <p:spPr>
          <a:xfrm>
            <a:off x="714348" y="1571612"/>
            <a:ext cx="7929578" cy="5000660"/>
          </a:xfrm>
        </p:spPr>
        <p:txBody>
          <a:bodyPr/>
          <a:lstStyle/>
          <a:p>
            <a:r>
              <a:rPr lang="he-IL" dirty="0" smtClean="0"/>
              <a:t>% פציעות שימוש יתר נמוך משמעותית בקרקל </a:t>
            </a:r>
          </a:p>
          <a:p>
            <a:r>
              <a:rPr lang="he-IL" smtClean="0"/>
              <a:t>ממוצע </a:t>
            </a:r>
          </a:p>
          <a:p>
            <a:r>
              <a:rPr lang="he-IL" dirty="0" smtClean="0"/>
              <a:t>למרות התאמת סרגל מאמצים לבנות – עדיין נפצעות משמעותית יותר</a:t>
            </a:r>
          </a:p>
          <a:p>
            <a:r>
              <a:rPr lang="he-IL" dirty="0" smtClean="0"/>
              <a:t>ברור כי % פציעות הינו גבוהה מידי בלוחמות (24.5% בקרב בנים)</a:t>
            </a:r>
          </a:p>
          <a:p>
            <a:r>
              <a:rPr lang="he-IL" dirty="0" smtClean="0"/>
              <a:t>% ש"מ גבוהה פי 4 מהגברים (ממוצע 2.3%)</a:t>
            </a:r>
          </a:p>
          <a:p>
            <a:r>
              <a:rPr lang="he-IL" dirty="0" smtClean="0"/>
              <a:t>30% מכלל הבנות מקבלות </a:t>
            </a:r>
            <a:r>
              <a:rPr lang="he-IL" dirty="0" err="1" smtClean="0"/>
              <a:t>ימי"ב</a:t>
            </a:r>
            <a:r>
              <a:rPr lang="he-IL" dirty="0" smtClean="0"/>
              <a:t>" במהלך הטירונות (לא ניתן לבצע מעקב צמוד לכולן)</a:t>
            </a:r>
          </a:p>
          <a:p>
            <a:r>
              <a:rPr lang="he-IL" b="1" dirty="0" smtClean="0"/>
              <a:t>כ-23% מהבנות מקבלות מעל 5 ימי "ב" – יש להתמקד באוכלוסיה זו.</a:t>
            </a:r>
          </a:p>
          <a:p>
            <a:endParaRPr lang="he-IL" dirty="0" smtClean="0"/>
          </a:p>
          <a:p>
            <a:endParaRPr lang="he-IL" dirty="0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e-IL" dirty="0" smtClean="0"/>
              <a:t>סיכום ומסקנות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751505962"/>
      </p:ext>
    </p:extLst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28E8E-F98E-4A16-8F26-E90A297500DE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תמונה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8961967" cy="6721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75904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28E8E-F98E-4A16-8F26-E90A297500DE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תמונה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063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74532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91213" y="3789040"/>
            <a:ext cx="7772400" cy="1470025"/>
          </a:xfrm>
        </p:spPr>
        <p:txBody>
          <a:bodyPr>
            <a:normAutofit fontScale="90000"/>
          </a:bodyPr>
          <a:lstStyle/>
          <a:p>
            <a:pPr rtl="0"/>
            <a:r>
              <a:rPr lang="he-IL" sz="7200" b="1" dirty="0" smtClean="0">
                <a:solidFill>
                  <a:srgbClr val="800000"/>
                </a:solidFill>
              </a:rPr>
              <a:t/>
            </a:r>
            <a:br>
              <a:rPr lang="he-IL" sz="7200" b="1" dirty="0" smtClean="0">
                <a:solidFill>
                  <a:srgbClr val="800000"/>
                </a:solidFill>
              </a:rPr>
            </a:br>
            <a:r>
              <a:rPr lang="he-IL" sz="53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ד"ר אורן שוורץ </a:t>
            </a:r>
            <a:r>
              <a:rPr lang="en-US" sz="3600" b="1" dirty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600" b="1" dirty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MD MPH MHA</a:t>
            </a:r>
            <a:r>
              <a:rPr lang="en-US" sz="27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7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7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7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e-IL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ראש תחום שיקום בצה"ל</a:t>
            </a:r>
            <a:endParaRPr lang="he-IL" sz="89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7" name="Picture 3" descr="C:\Users\USER\Desktop\תמונות למצגת צמרת\סמל חרפ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116632"/>
            <a:ext cx="815064" cy="1100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מלבן 3"/>
          <p:cNvSpPr/>
          <p:nvPr/>
        </p:nvSpPr>
        <p:spPr>
          <a:xfrm>
            <a:off x="0" y="1052736"/>
            <a:ext cx="914400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0"/>
            <a:r>
              <a:rPr lang="he-IL" sz="4400" b="1" dirty="0"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פתיחת תפקידי לחימה ללא הגבלה לנשים בצה"ל – שיוויון הזדמנויות , שיוויון סיכונים? משמעויות </a:t>
            </a:r>
            <a:r>
              <a:rPr lang="he-IL" sz="4400" b="1" dirty="0" smtClean="0"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קליניות </a:t>
            </a:r>
            <a:r>
              <a:rPr lang="he-IL" sz="4400" b="1" dirty="0"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ומערכתיות</a:t>
            </a: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28E8E-F98E-4A16-8F26-E90A297500DE}" type="slidenum">
              <a:rPr lang="he-IL" smtClean="0"/>
              <a:t>7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95419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/>
          <a:lstStyle/>
          <a:p>
            <a:r>
              <a:rPr lang="he-IL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שיטות</a:t>
            </a:r>
            <a:endParaRPr lang="he-IL" b="1" dirty="0">
              <a:solidFill>
                <a:srgbClr val="8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67544" y="1052736"/>
            <a:ext cx="8229600" cy="5544616"/>
          </a:xfrm>
        </p:spPr>
        <p:txBody>
          <a:bodyPr>
            <a:normAutofit/>
          </a:bodyPr>
          <a:lstStyle/>
          <a:p>
            <a:pPr algn="r">
              <a:buBlip>
                <a:blip r:embed="rId2"/>
              </a:buBlip>
            </a:pPr>
            <a:r>
              <a:rPr lang="he-IL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he-IL" sz="4100" b="1" u="sng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אוכלוסייה:</a:t>
            </a:r>
            <a:endParaRPr lang="en-US" sz="4100" b="1" u="sng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l" rtl="0">
              <a:buBlip>
                <a:blip r:embed="rId2"/>
              </a:buBlip>
            </a:pPr>
            <a:endParaRPr lang="en-US" sz="4100" b="1" u="sng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r">
              <a:buBlip>
                <a:blip r:embed="rId2"/>
              </a:buBlip>
            </a:pPr>
            <a:r>
              <a:rPr lang="en-US" sz="41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e-IL" sz="4100" b="1" dirty="0" smtClean="0"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כלל הלוחמות במהלך הטירונות  </a:t>
            </a:r>
            <a:r>
              <a:rPr lang="he-IL" sz="41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שהתגייסו בתאריכים </a:t>
            </a:r>
            <a:r>
              <a:rPr lang="he-IL" sz="41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e-IL" sz="41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e-IL" sz="41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31/10.2013</a:t>
            </a:r>
            <a:r>
              <a:rPr lang="en-US" sz="41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01/03/ -</a:t>
            </a:r>
            <a:r>
              <a:rPr lang="he-IL" sz="41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(שני מחזורי גיוס)</a:t>
            </a:r>
          </a:p>
          <a:p>
            <a:pPr marL="0" indent="0" algn="l" rtl="0">
              <a:buNone/>
            </a:pPr>
            <a:endParaRPr lang="en-US" sz="41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r">
              <a:buBlip>
                <a:blip r:embed="rId2"/>
              </a:buBlip>
            </a:pPr>
            <a:r>
              <a:rPr lang="en-US" sz="41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e-IL" sz="41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סך הכל </a:t>
            </a:r>
            <a:r>
              <a:rPr lang="he-IL" sz="4100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2,519</a:t>
            </a:r>
            <a:r>
              <a:rPr lang="he-IL" sz="41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לוחמות </a:t>
            </a:r>
            <a:endParaRPr lang="he-IL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Blip>
                <a:blip r:embed="rId2"/>
              </a:buBlip>
            </a:pPr>
            <a:endParaRPr lang="he-IL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he-IL" dirty="0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28E8E-F98E-4A16-8F26-E90A297500DE}" type="slidenum">
              <a:rPr lang="he-IL" smtClean="0"/>
              <a:t>8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32712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he-IL" b="1" dirty="0" smtClean="0"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שיעורי שברי מאמץ – השוואה בין לוחמים ללוחמות</a:t>
            </a:r>
            <a:endParaRPr lang="he-IL" sz="9800" b="1" dirty="0">
              <a:solidFill>
                <a:srgbClr val="990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תרשים 3"/>
          <p:cNvGraphicFramePr>
            <a:graphicFrameLocks noGrp="1"/>
          </p:cNvGraphicFramePr>
          <p:nvPr>
            <p:extLst/>
          </p:nvPr>
        </p:nvGraphicFramePr>
        <p:xfrm>
          <a:off x="467544" y="1196752"/>
          <a:ext cx="8036669" cy="51267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28E8E-F98E-4A16-8F26-E90A297500DE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9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2667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395536" y="-60960"/>
            <a:ext cx="8229600" cy="1143000"/>
          </a:xfrm>
        </p:spPr>
        <p:txBody>
          <a:bodyPr/>
          <a:lstStyle/>
          <a:p>
            <a:r>
              <a:rPr lang="he-IL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דיון</a:t>
            </a:r>
            <a:endParaRPr lang="he-IL" b="1" dirty="0">
              <a:solidFill>
                <a:srgbClr val="8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67544" y="1052736"/>
            <a:ext cx="8229600" cy="5544616"/>
          </a:xfrm>
        </p:spPr>
        <p:txBody>
          <a:bodyPr>
            <a:normAutofit lnSpcReduction="10000"/>
          </a:bodyPr>
          <a:lstStyle/>
          <a:p>
            <a:pPr>
              <a:buBlip>
                <a:blip r:embed="rId2"/>
              </a:buBlip>
            </a:pPr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e-IL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בצבא ארה"ב מספר הנשים </a:t>
            </a:r>
            <a:r>
              <a:rPr lang="he-IL" b="1" dirty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המשוחררות משרות </a:t>
            </a:r>
            <a:r>
              <a:rPr lang="he-IL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עקב </a:t>
            </a:r>
            <a:r>
              <a:rPr lang="he-IL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פציעה </a:t>
            </a:r>
            <a:r>
              <a:rPr lang="he-IL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עומד על </a:t>
            </a:r>
            <a:r>
              <a:rPr lang="he-IL" b="1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140</a:t>
            </a:r>
            <a:r>
              <a:rPr lang="he-IL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e-IL" b="1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ל- 10,000</a:t>
            </a:r>
            <a:r>
              <a:rPr lang="he-IL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e-IL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לעומת</a:t>
            </a:r>
            <a:r>
              <a:rPr lang="he-IL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e-IL" b="1" dirty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81</a:t>
            </a:r>
            <a:r>
              <a:rPr lang="he-IL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e-IL" b="1" dirty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ל- 10,000 בגברים</a:t>
            </a:r>
            <a:r>
              <a:rPr lang="he-IL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כלומר לאישה יש סיכוי הגבוה ב- </a:t>
            </a:r>
            <a:r>
              <a:rPr lang="he-IL" b="1" dirty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67%</a:t>
            </a:r>
            <a:r>
              <a:rPr lang="he-IL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e-IL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מלגבר להיות משוחררת מהצבא עקב </a:t>
            </a:r>
            <a:r>
              <a:rPr lang="he-IL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פציעה.</a:t>
            </a:r>
          </a:p>
          <a:p>
            <a:pPr>
              <a:buBlip>
                <a:blip r:embed="rId2"/>
              </a:buBlip>
            </a:pPr>
            <a:endParaRPr lang="he-IL" b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Blip>
                <a:blip r:embed="rId2"/>
              </a:buBlip>
            </a:pPr>
            <a:r>
              <a:rPr lang="he-IL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הנשר</a:t>
            </a:r>
            <a:r>
              <a:rPr lang="he-IL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e-IL" b="1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בטירונות</a:t>
            </a:r>
            <a:r>
              <a:rPr lang="he-IL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e-IL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גבוה פי </a:t>
            </a:r>
            <a:r>
              <a:rPr lang="he-IL" b="1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2.5</a:t>
            </a:r>
            <a:r>
              <a:rPr lang="he-IL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e-IL" b="1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בנשים</a:t>
            </a:r>
            <a:r>
              <a:rPr lang="he-IL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e-IL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מאשר בגברים</a:t>
            </a:r>
          </a:p>
          <a:p>
            <a:pPr>
              <a:buBlip>
                <a:blip r:embed="rId2"/>
              </a:buBlip>
            </a:pPr>
            <a:endParaRPr lang="he-IL" b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Blip>
                <a:blip r:embed="rId2"/>
              </a:buBlip>
            </a:pPr>
            <a:r>
              <a:rPr lang="he-IL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נשים צורכות פי </a:t>
            </a:r>
            <a:r>
              <a:rPr lang="he-IL" b="1" dirty="0"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9.2</a:t>
            </a:r>
            <a:r>
              <a:rPr lang="he-IL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e-IL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יותר</a:t>
            </a:r>
            <a:r>
              <a:rPr lang="he-IL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e-IL" b="1" dirty="0"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שרותי רפואה </a:t>
            </a:r>
            <a:r>
              <a:rPr lang="he-IL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מגברים</a:t>
            </a:r>
            <a:r>
              <a:rPr lang="he-IL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e-IL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</a:t>
            </a:r>
            <a:r>
              <a:rPr lang="he-IL" b="1" dirty="0"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0.7 מפגשים לעומת 6.44 </a:t>
            </a:r>
            <a:r>
              <a:rPr lang="he-IL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מפגשים בהתאמה), וכאשר מנקים מכמות המפגשים את מפגשי הרופא עקב מפגשים ספציפים לתחום הנשים עדיין היחס </a:t>
            </a:r>
            <a:r>
              <a:rPr lang="he-IL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הוא </a:t>
            </a:r>
            <a:r>
              <a:rPr lang="he-IL" b="1" dirty="0" smtClean="0"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6:1</a:t>
            </a:r>
            <a:r>
              <a:rPr lang="he-IL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>
              <a:buNone/>
            </a:pPr>
            <a:endParaRPr lang="he-IL" dirty="0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28E8E-F98E-4A16-8F26-E90A297500DE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10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6894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395536" y="-60960"/>
            <a:ext cx="8229600" cy="1143000"/>
          </a:xfrm>
        </p:spPr>
        <p:txBody>
          <a:bodyPr/>
          <a:lstStyle/>
          <a:p>
            <a:r>
              <a:rPr lang="he-IL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דיון </a:t>
            </a:r>
            <a:endParaRPr lang="he-IL" b="1" dirty="0">
              <a:solidFill>
                <a:srgbClr val="8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539552" y="844221"/>
            <a:ext cx="8229600" cy="5544616"/>
          </a:xfrm>
        </p:spPr>
        <p:txBody>
          <a:bodyPr>
            <a:normAutofit/>
          </a:bodyPr>
          <a:lstStyle/>
          <a:p>
            <a:pPr algn="r">
              <a:buBlip>
                <a:blip r:embed="rId2"/>
              </a:buBlip>
            </a:pPr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e-IL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שיעור הפצועות הכללי בצה"ל עמד על </a:t>
            </a:r>
            <a:r>
              <a:rPr lang="he-IL" b="1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28.3% </a:t>
            </a:r>
            <a:r>
              <a:rPr lang="he-IL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he-IL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אחוז זה אומנם </a:t>
            </a:r>
            <a:r>
              <a:rPr lang="he-IL" b="1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גבוה</a:t>
            </a:r>
            <a:r>
              <a:rPr lang="he-IL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</a:t>
            </a:r>
            <a:r>
              <a:rPr lang="he-IL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e-IL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אולם</a:t>
            </a:r>
            <a:r>
              <a:rPr lang="he-IL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e-IL" b="1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נמוך משמעותית </a:t>
            </a:r>
            <a:r>
              <a:rPr lang="he-IL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מאחוז הפצועות</a:t>
            </a:r>
            <a:r>
              <a:rPr lang="he-IL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e-IL" b="1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בצבא הבריטי </a:t>
            </a:r>
            <a:r>
              <a:rPr lang="he-IL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שעומד משנת 1994 על </a:t>
            </a:r>
            <a:r>
              <a:rPr lang="he-IL" b="1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40%</a:t>
            </a:r>
            <a:r>
              <a:rPr lang="he-IL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e-IL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אז נפתחו שערי הצבא לגיוס נשים לתפקידי לחימה כ</a:t>
            </a:r>
            <a:r>
              <a:rPr lang="he-IL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מ</a:t>
            </a:r>
            <a:r>
              <a:rPr lang="he-IL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עט</a:t>
            </a:r>
            <a:r>
              <a:rPr lang="he-IL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e-IL" b="1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ללא הגבלה</a:t>
            </a:r>
            <a:r>
              <a:rPr lang="he-IL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  <a:endParaRPr lang="en-US" b="1" dirty="0" smtClean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r">
              <a:buBlip>
                <a:blip r:embed="rId2"/>
              </a:buBlip>
            </a:pPr>
            <a:endParaRPr lang="en-US" b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Blip>
                <a:blip r:embed="rId2"/>
              </a:buBlip>
            </a:pPr>
            <a:r>
              <a:rPr lang="he-IL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e-IL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בנוסף, שיעור הנשר בקרב לוחמות באותה תקופה עלה מ-</a:t>
            </a:r>
            <a:r>
              <a:rPr lang="he-IL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e-IL" b="1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4.6% ל – 11%</a:t>
            </a:r>
            <a:r>
              <a:rPr lang="he-IL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>
              <a:buNone/>
            </a:pPr>
            <a:endParaRPr lang="en-US" b="1" dirty="0" smtClean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r">
              <a:buBlip>
                <a:blip r:embed="rId2"/>
              </a:buBlip>
            </a:pPr>
            <a:r>
              <a:rPr lang="he-IL" b="1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שיעור הנשר בגברים לא השתנה</a:t>
            </a:r>
            <a:r>
              <a:rPr lang="he-IL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  <a:endParaRPr lang="en-US" b="1" dirty="0" smtClean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r">
              <a:buBlip>
                <a:blip r:embed="rId2"/>
              </a:buBlip>
            </a:pPr>
            <a:endParaRPr lang="he-IL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he-IL" dirty="0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28E8E-F98E-4A16-8F26-E90A297500DE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11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0239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67544" y="29240"/>
            <a:ext cx="8229600" cy="1143000"/>
          </a:xfrm>
        </p:spPr>
        <p:txBody>
          <a:bodyPr>
            <a:normAutofit/>
          </a:bodyPr>
          <a:lstStyle/>
          <a:p>
            <a:r>
              <a:rPr lang="he-IL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דיון</a:t>
            </a:r>
            <a:endParaRPr lang="he-IL" b="1" dirty="0">
              <a:solidFill>
                <a:srgbClr val="8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67544" y="1149408"/>
            <a:ext cx="8229600" cy="5544616"/>
          </a:xfrm>
        </p:spPr>
        <p:txBody>
          <a:bodyPr>
            <a:normAutofit fontScale="92500" lnSpcReduction="10000"/>
          </a:bodyPr>
          <a:lstStyle/>
          <a:p>
            <a:pPr>
              <a:buBlip>
                <a:blip r:embed="rId2"/>
              </a:buBlip>
            </a:pPr>
            <a:endParaRPr lang="he-IL" b="1" baseline="30000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Blip>
                <a:blip r:embed="rId2"/>
              </a:buBlip>
            </a:pPr>
            <a:r>
              <a:rPr lang="he-IL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e-IL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המלצות:</a:t>
            </a:r>
          </a:p>
          <a:p>
            <a:pPr>
              <a:buBlip>
                <a:blip r:embed="rId2"/>
              </a:buBlip>
            </a:pPr>
            <a:endParaRPr lang="he-IL" b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Blip>
                <a:blip r:embed="rId2"/>
              </a:buBlip>
            </a:pPr>
            <a:r>
              <a:rPr lang="he-IL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1. 	</a:t>
            </a:r>
            <a:r>
              <a:rPr lang="he-IL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ביצוע</a:t>
            </a:r>
            <a:r>
              <a:rPr lang="he-IL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e-IL" b="1" dirty="0"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מיון</a:t>
            </a:r>
            <a:r>
              <a:rPr lang="he-IL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e-IL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לכלל המיועדות ללחימה שבסיומו </a:t>
            </a:r>
            <a:endParaRPr lang="he-IL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he-IL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e-IL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יתבצע </a:t>
            </a:r>
            <a:r>
              <a:rPr lang="he-IL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מבחן כושר סף</a:t>
            </a:r>
            <a:r>
              <a:rPr lang="he-IL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e-IL" b="1" dirty="0"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שמעברו הינו תנאי הכרחי </a:t>
            </a:r>
            <a:endParaRPr lang="he-IL" b="1" dirty="0" smtClean="0">
              <a:solidFill>
                <a:srgbClr val="990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he-IL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e-IL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he-IL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למעבר </a:t>
            </a:r>
            <a:r>
              <a:rPr lang="he-IL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המיון ושרות ביחידה לוחמת.</a:t>
            </a:r>
          </a:p>
          <a:p>
            <a:pPr>
              <a:buBlip>
                <a:blip r:embed="rId2"/>
              </a:buBlip>
            </a:pPr>
            <a:r>
              <a:rPr lang="he-IL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2.  מי </a:t>
            </a:r>
            <a:r>
              <a:rPr lang="he-IL" b="1" dirty="0"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שלא תעבור </a:t>
            </a:r>
            <a:r>
              <a:rPr lang="he-IL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את מבחן הסף </a:t>
            </a:r>
            <a:r>
              <a:rPr lang="he-IL" b="1" dirty="0"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תיפסל</a:t>
            </a:r>
            <a:r>
              <a:rPr lang="he-IL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e-IL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משרות קרבי </a:t>
            </a:r>
            <a:endParaRPr lang="he-IL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he-IL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e-IL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או </a:t>
            </a:r>
            <a:r>
              <a:rPr lang="he-IL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לחלופין תישלח</a:t>
            </a:r>
            <a:r>
              <a:rPr lang="he-IL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e-IL" b="1" dirty="0"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למכינה בת חודש ימים </a:t>
            </a:r>
            <a:endParaRPr lang="he-IL" b="1" dirty="0" smtClean="0">
              <a:solidFill>
                <a:srgbClr val="990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he-IL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e-IL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he-IL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במהלכה </a:t>
            </a:r>
            <a:r>
              <a:rPr lang="he-IL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תוכשר למעבר מבחן הסף. לוחמת אשר לא </a:t>
            </a:r>
            <a:endParaRPr lang="he-IL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he-IL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e-IL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תעבור </a:t>
            </a:r>
            <a:r>
              <a:rPr lang="he-IL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את מבחן הסף גם</a:t>
            </a:r>
            <a:r>
              <a:rPr lang="he-IL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e-IL" b="1" dirty="0"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לאחר מכינה תיפסל מלשרת </a:t>
            </a:r>
            <a:endParaRPr lang="he-IL" b="1" dirty="0" smtClean="0">
              <a:solidFill>
                <a:srgbClr val="990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he-IL" b="1" dirty="0"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e-IL" b="1" dirty="0" smtClean="0"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שרות </a:t>
            </a:r>
            <a:r>
              <a:rPr lang="he-IL" b="1" dirty="0"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קרבי</a:t>
            </a:r>
            <a:r>
              <a:rPr lang="he-IL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Blip>
                <a:blip r:embed="rId2"/>
              </a:buBlip>
            </a:pPr>
            <a:endParaRPr lang="he-IL" b="1" dirty="0">
              <a:solidFill>
                <a:srgbClr val="990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r">
              <a:buBlip>
                <a:blip r:embed="rId2"/>
              </a:buBlip>
            </a:pPr>
            <a:endParaRPr lang="he-IL" b="1" dirty="0">
              <a:solidFill>
                <a:srgbClr val="990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indent="0" algn="r">
              <a:buNone/>
            </a:pPr>
            <a:endParaRPr lang="he-IL" b="1" dirty="0">
              <a:solidFill>
                <a:srgbClr val="99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28E8E-F98E-4A16-8F26-E90A297500DE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12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5680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67544" y="29240"/>
            <a:ext cx="8229600" cy="1143000"/>
          </a:xfrm>
        </p:spPr>
        <p:txBody>
          <a:bodyPr>
            <a:normAutofit/>
          </a:bodyPr>
          <a:lstStyle/>
          <a:p>
            <a:r>
              <a:rPr lang="he-IL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דיון</a:t>
            </a:r>
            <a:endParaRPr lang="he-IL" b="1" dirty="0">
              <a:solidFill>
                <a:srgbClr val="8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67544" y="1149408"/>
            <a:ext cx="8229600" cy="554461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he-IL" b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Blip>
                <a:blip r:embed="rId2"/>
              </a:buBlip>
            </a:pPr>
            <a:r>
              <a:rPr lang="he-IL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3. לא </a:t>
            </a:r>
            <a:r>
              <a:rPr lang="he-IL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יתאפשר שרות כלוחמת לבנות עם</a:t>
            </a:r>
            <a:r>
              <a:rPr lang="he-IL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BMI </a:t>
            </a:r>
            <a:r>
              <a:rPr lang="he-IL" b="1" dirty="0" smtClean="0"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מעל</a:t>
            </a:r>
          </a:p>
          <a:p>
            <a:pPr marL="0" indent="0">
              <a:buNone/>
            </a:pPr>
            <a:r>
              <a:rPr lang="he-IL" b="1" dirty="0" smtClean="0"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32</a:t>
            </a:r>
            <a:endParaRPr lang="en-US" b="1" dirty="0">
              <a:solidFill>
                <a:srgbClr val="990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Blip>
                <a:blip r:embed="rId2"/>
              </a:buBlip>
            </a:pPr>
            <a:r>
              <a:rPr lang="he-IL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4. חיילות עם </a:t>
            </a:r>
            <a:r>
              <a:rPr lang="he-IL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הפרעה במחזור </a:t>
            </a:r>
            <a:r>
              <a:rPr lang="he-IL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(ווסת לא סדיר, דימום </a:t>
            </a:r>
          </a:p>
          <a:p>
            <a:pPr marL="0" indent="0">
              <a:buNone/>
            </a:pPr>
            <a:r>
              <a:rPr lang="he-IL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e-IL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ארוך, דימום קצר וכד') תופננה</a:t>
            </a:r>
            <a:r>
              <a:rPr lang="he-IL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e-IL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לבדיקת רופא נשים </a:t>
            </a:r>
          </a:p>
          <a:p>
            <a:pPr marL="0" indent="0">
              <a:buNone/>
            </a:pPr>
            <a:r>
              <a:rPr lang="he-IL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e-IL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he-IL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במהלך המיון.</a:t>
            </a:r>
            <a:endParaRPr lang="he-IL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28E8E-F98E-4A16-8F26-E90A297500DE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13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4795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67544" y="29240"/>
            <a:ext cx="8229600" cy="1143000"/>
          </a:xfrm>
        </p:spPr>
        <p:txBody>
          <a:bodyPr>
            <a:normAutofit/>
          </a:bodyPr>
          <a:lstStyle/>
          <a:p>
            <a:r>
              <a:rPr lang="he-IL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דיון</a:t>
            </a:r>
            <a:endParaRPr lang="he-IL" b="1" dirty="0">
              <a:solidFill>
                <a:srgbClr val="8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467544" y="1149408"/>
            <a:ext cx="8229600" cy="554461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he-IL" b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buBlip>
                <a:blip r:embed="rId2"/>
              </a:buBlip>
            </a:pPr>
            <a:r>
              <a:rPr lang="he-IL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5.</a:t>
            </a:r>
            <a:r>
              <a:rPr lang="he-IL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	יש </a:t>
            </a:r>
            <a:r>
              <a:rPr lang="he-IL" b="1" dirty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להפחית את כמויות הריצה </a:t>
            </a:r>
            <a:r>
              <a:rPr lang="he-IL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בתוכניות האימונים </a:t>
            </a:r>
            <a:endParaRPr lang="he-IL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he-IL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e-IL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(</a:t>
            </a:r>
            <a:r>
              <a:rPr lang="he-IL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מרחק ותדירות) ולהמירן בהליכות, ספרינטים </a:t>
            </a:r>
            <a:endParaRPr lang="he-IL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he-IL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e-IL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ופעילויות </a:t>
            </a:r>
            <a:r>
              <a:rPr lang="he-IL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אחרות.</a:t>
            </a:r>
          </a:p>
          <a:p>
            <a:pPr>
              <a:buBlip>
                <a:blip r:embed="rId2"/>
              </a:buBlip>
            </a:pPr>
            <a:r>
              <a:rPr lang="he-IL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6.</a:t>
            </a:r>
            <a:r>
              <a:rPr lang="he-IL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	יש להימנע ככל האפשר </a:t>
            </a:r>
            <a:r>
              <a:rPr lang="he-IL" b="1" dirty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מהליכות בקצב אחיד  </a:t>
            </a:r>
            <a:r>
              <a:rPr lang="he-IL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marL="0" indent="0">
              <a:buNone/>
            </a:pPr>
            <a:r>
              <a:rPr lang="he-IL" b="1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ובשורה</a:t>
            </a:r>
            <a:r>
              <a:rPr lang="he-IL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Blip>
                <a:blip r:embed="rId2"/>
              </a:buBlip>
            </a:pPr>
            <a:r>
              <a:rPr lang="he-IL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7.</a:t>
            </a:r>
            <a:r>
              <a:rPr lang="he-IL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	יש להימנע מריצות ו/או הליכות על </a:t>
            </a:r>
            <a:r>
              <a:rPr lang="he-IL" b="1" dirty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משטחי גומי</a:t>
            </a:r>
            <a:r>
              <a:rPr lang="he-IL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Blip>
                <a:blip r:embed="rId2"/>
              </a:buBlip>
            </a:pPr>
            <a:r>
              <a:rPr lang="he-IL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8.</a:t>
            </a:r>
            <a:r>
              <a:rPr lang="he-IL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	יש להעדיף הליכה / ריצה על </a:t>
            </a:r>
            <a:r>
              <a:rPr lang="he-IL" b="1" dirty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משטח רך </a:t>
            </a:r>
            <a:r>
              <a:rPr lang="he-IL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(חול, </a:t>
            </a:r>
            <a:endParaRPr lang="he-IL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he-IL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e-IL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דשא</a:t>
            </a:r>
            <a:r>
              <a:rPr lang="he-IL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>
              <a:buBlip>
                <a:blip r:embed="rId2"/>
              </a:buBlip>
            </a:pPr>
            <a:r>
              <a:rPr lang="he-IL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9.</a:t>
            </a:r>
            <a:r>
              <a:rPr lang="he-IL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	יש להימנע מהליכה / ריצה </a:t>
            </a:r>
            <a:r>
              <a:rPr lang="he-IL" b="1" dirty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במדרון תלול</a:t>
            </a:r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28E8E-F98E-4A16-8F26-E90A297500DE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14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7123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428E8E-F98E-4A16-8F26-E90A297500DE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15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תמונה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7464"/>
            <a:ext cx="9124504" cy="5776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457828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ערכת נושא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ערכת נושא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ערכת נושא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ערכת נושא Office">
  <a:themeElements>
    <a:clrScheme name="כריכה קשה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בית יציקה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5_ערכת נושא Office">
  <a:themeElements>
    <a:clrScheme name="כריכה קשה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בית יציקה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6_ערכת נושא Office">
  <a:themeElements>
    <a:clrScheme name="כריכה קשה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בית יציקה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7_ערכת נושא Office">
  <a:themeElements>
    <a:clrScheme name="כריכה קשה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בית יציקה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8_ערכת נושא Office">
  <a:themeElements>
    <a:clrScheme name="כריכה קשה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בית יציקה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9_ערכת נושא Office">
  <a:themeElements>
    <a:clrScheme name="כריכה קשה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בית יציקה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</TotalTime>
  <Words>463</Words>
  <Application>Microsoft Office PowerPoint</Application>
  <PresentationFormat>‫הצגה על המסך (4:3)</PresentationFormat>
  <Paragraphs>90</Paragraphs>
  <Slides>15</Slides>
  <Notes>2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7</vt:i4>
      </vt:variant>
      <vt:variant>
        <vt:lpstr>ערכת נושא</vt:lpstr>
      </vt:variant>
      <vt:variant>
        <vt:i4>10</vt:i4>
      </vt:variant>
      <vt:variant>
        <vt:lpstr>כותרות שקופיות</vt:lpstr>
      </vt:variant>
      <vt:variant>
        <vt:i4>15</vt:i4>
      </vt:variant>
    </vt:vector>
  </HeadingPairs>
  <TitlesOfParts>
    <vt:vector size="32" baseType="lpstr">
      <vt:lpstr>Arial</vt:lpstr>
      <vt:lpstr>Calibri</vt:lpstr>
      <vt:lpstr>Calibri Light</vt:lpstr>
      <vt:lpstr>David</vt:lpstr>
      <vt:lpstr>David Backslanted</vt:lpstr>
      <vt:lpstr>Rockwell</vt:lpstr>
      <vt:lpstr>Times New Roman</vt:lpstr>
      <vt:lpstr>ערכת נושא Office</vt:lpstr>
      <vt:lpstr>1_ערכת נושא Office</vt:lpstr>
      <vt:lpstr>2_ערכת נושא Office</vt:lpstr>
      <vt:lpstr>3_ערכת נושא Office</vt:lpstr>
      <vt:lpstr>4_ערכת נושא Office</vt:lpstr>
      <vt:lpstr>5_ערכת נושא Office</vt:lpstr>
      <vt:lpstr>6_ערכת נושא Office</vt:lpstr>
      <vt:lpstr>7_ערכת נושא Office</vt:lpstr>
      <vt:lpstr>8_ערכת נושא Office</vt:lpstr>
      <vt:lpstr>9_ערכת נושא Office</vt:lpstr>
      <vt:lpstr>מצגת של PowerPoint</vt:lpstr>
      <vt:lpstr>סיכום</vt:lpstr>
      <vt:lpstr>פנייה לרופא ראשוני בשל פציעה</vt:lpstr>
      <vt:lpstr>מצגת של PowerPoint</vt:lpstr>
      <vt:lpstr>מצגת של PowerPoint</vt:lpstr>
      <vt:lpstr>מצגת של PowerPoint</vt:lpstr>
      <vt:lpstr> ד"ר אורן שוורץ  MD MPH MHA  ראש תחום שיקום בצה"ל</vt:lpstr>
      <vt:lpstr>שיטות</vt:lpstr>
      <vt:lpstr>שיעורי שברי מאמץ – השוואה בין לוחמים ללוחמות</vt:lpstr>
      <vt:lpstr>דיון</vt:lpstr>
      <vt:lpstr>דיון </vt:lpstr>
      <vt:lpstr>דיון</vt:lpstr>
      <vt:lpstr>דיון</vt:lpstr>
      <vt:lpstr>דיון</vt:lpstr>
      <vt:lpstr>מצגת של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איתם 1</dc:creator>
  <cp:lastModifiedBy>איתם 1</cp:lastModifiedBy>
  <cp:revision>3</cp:revision>
  <dcterms:created xsi:type="dcterms:W3CDTF">2017-07-30T19:11:30Z</dcterms:created>
  <dcterms:modified xsi:type="dcterms:W3CDTF">2017-07-30T19:33:22Z</dcterms:modified>
</cp:coreProperties>
</file>